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53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655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750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613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53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81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630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749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10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876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3879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5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9532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7744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154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87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7D2A-065B-45A6-BC47-B00879A4897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A851EE-7A0F-4292-BAE3-9E3D4F05E7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662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0vAEUjgzv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Повторення. Систематизація та узагальнення.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7181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57426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286864"/>
            <a:ext cx="8915400" cy="162435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www.youtube.com/watch?v=80vAEUjgzv8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294261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Повторення. Систематизація та узагальнення.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життя. Повторення. Систематизація та узагальнення.</dc:title>
  <dc:creator>HP</dc:creator>
  <cp:lastModifiedBy>HP</cp:lastModifiedBy>
  <cp:revision>1</cp:revision>
  <dcterms:created xsi:type="dcterms:W3CDTF">2022-11-21T08:58:19Z</dcterms:created>
  <dcterms:modified xsi:type="dcterms:W3CDTF">2022-11-21T08:59:53Z</dcterms:modified>
</cp:coreProperties>
</file>