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8530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3786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625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567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265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4126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5452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7965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881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200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2333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4635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7620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8823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0583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926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5F7CF-DBFD-4A7A-88C0-684EE7D8FEC3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1AC2D64-8E45-48B8-9CF2-6E7098ABF2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8962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eOIsGwKGt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Дозвілля. Іграшки. Формування лексичних навичок.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5271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344644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424516"/>
            <a:ext cx="8915400" cy="1486706"/>
          </a:xfrm>
        </p:spPr>
        <p:txBody>
          <a:bodyPr/>
          <a:lstStyle/>
          <a:p>
            <a:r>
              <a:rPr lang="en-US">
                <a:hlinkClick r:id="rId2"/>
              </a:rPr>
              <a:t>https</a:t>
            </a:r>
            <a:r>
              <a:rPr lang="en-US">
                <a:hlinkClick r:id="rId2"/>
              </a:rPr>
              <a:t>://</a:t>
            </a:r>
            <a:r>
              <a:rPr lang="en-US" smtClean="0">
                <a:hlinkClick r:id="rId2"/>
              </a:rPr>
              <a:t>www.youtube.com/watch?v=DeOIsGwKGtA</a:t>
            </a:r>
            <a:endParaRPr lang="en-US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1437169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</TotalTime>
  <Words>20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Дозвілля. Іграшки. Формування лексичних навичок.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Дозвілля. Іграшки. Формування лексичних навичок.</dc:title>
  <dc:creator>HP</dc:creator>
  <cp:lastModifiedBy>HP</cp:lastModifiedBy>
  <cp:revision>1</cp:revision>
  <dcterms:created xsi:type="dcterms:W3CDTF">2022-11-21T08:58:31Z</dcterms:created>
  <dcterms:modified xsi:type="dcterms:W3CDTF">2022-11-21T09:04:34Z</dcterms:modified>
</cp:coreProperties>
</file>