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32" r:id="rId2"/>
    <p:sldId id="430" r:id="rId3"/>
    <p:sldId id="434" r:id="rId4"/>
    <p:sldId id="435" r:id="rId5"/>
    <p:sldId id="436" r:id="rId6"/>
    <p:sldId id="437" r:id="rId7"/>
    <p:sldId id="447" r:id="rId8"/>
    <p:sldId id="449" r:id="rId9"/>
    <p:sldId id="446" r:id="rId10"/>
    <p:sldId id="451" r:id="rId11"/>
    <p:sldId id="388" r:id="rId12"/>
    <p:sldId id="454" r:id="rId13"/>
    <p:sldId id="455" r:id="rId14"/>
    <p:sldId id="458" r:id="rId15"/>
    <p:sldId id="459" r:id="rId16"/>
    <p:sldId id="460" r:id="rId17"/>
    <p:sldId id="429" r:id="rId18"/>
    <p:sldId id="425" r:id="rId19"/>
    <p:sldId id="461" r:id="rId2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96"/>
    <a:srgbClr val="CC4444"/>
    <a:srgbClr val="96969E"/>
    <a:srgbClr val="2D5465"/>
    <a:srgbClr val="486074"/>
    <a:srgbClr val="506C69"/>
    <a:srgbClr val="5E7492"/>
    <a:srgbClr val="2F586B"/>
    <a:srgbClr val="36677D"/>
    <a:srgbClr val="0A8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4F15BC-1C32-FE48-99E6-C745E653848D}" v="10" dt="2021-08-22T10:42:00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>
      <p:cViewPr varScale="1">
        <p:scale>
          <a:sx n="98" d="100"/>
          <a:sy n="98" d="100"/>
        </p:scale>
        <p:origin x="10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linich Bohdan" userId="48e65c9f34e137d0" providerId="LiveId" clId="{1C4F15BC-1C32-FE48-99E6-C745E653848D}"/>
    <pc:docChg chg="custSel addSld modSld">
      <pc:chgData name="Kulinich Bohdan" userId="48e65c9f34e137d0" providerId="LiveId" clId="{1C4F15BC-1C32-FE48-99E6-C745E653848D}" dt="2021-08-22T10:42:00.927" v="350" actId="167"/>
      <pc:docMkLst>
        <pc:docMk/>
      </pc:docMkLst>
      <pc:sldChg chg="addSp modSp mod">
        <pc:chgData name="Kulinich Bohdan" userId="48e65c9f34e137d0" providerId="LiveId" clId="{1C4F15BC-1C32-FE48-99E6-C745E653848D}" dt="2021-08-22T10:42:00.927" v="350" actId="167"/>
        <pc:sldMkLst>
          <pc:docMk/>
          <pc:sldMk cId="892962582" sldId="432"/>
        </pc:sldMkLst>
        <pc:spChg chg="add mod">
          <ac:chgData name="Kulinich Bohdan" userId="48e65c9f34e137d0" providerId="LiveId" clId="{1C4F15BC-1C32-FE48-99E6-C745E653848D}" dt="2021-08-22T10:15:45.536" v="68" actId="207"/>
          <ac:spMkLst>
            <pc:docMk/>
            <pc:sldMk cId="892962582" sldId="432"/>
            <ac:spMk id="2" creationId="{04479409-953C-C249-AFD7-3C048883D894}"/>
          </ac:spMkLst>
        </pc:spChg>
        <pc:grpChg chg="mod">
          <ac:chgData name="Kulinich Bohdan" userId="48e65c9f34e137d0" providerId="LiveId" clId="{1C4F15BC-1C32-FE48-99E6-C745E653848D}" dt="2021-08-22T10:42:00.927" v="350" actId="167"/>
          <ac:grpSpMkLst>
            <pc:docMk/>
            <pc:sldMk cId="892962582" sldId="432"/>
            <ac:grpSpMk id="8" creationId="{E79FC03C-6D73-403F-BCFF-57A07011564E}"/>
          </ac:grpSpMkLst>
        </pc:grpChg>
        <pc:picChg chg="mod">
          <ac:chgData name="Kulinich Bohdan" userId="48e65c9f34e137d0" providerId="LiveId" clId="{1C4F15BC-1C32-FE48-99E6-C745E653848D}" dt="2021-08-22T10:09:37.955" v="65" actId="207"/>
          <ac:picMkLst>
            <pc:docMk/>
            <pc:sldMk cId="892962582" sldId="432"/>
            <ac:picMk id="3" creationId="{01C98169-6215-4DE5-96C5-32D95E22EA9E}"/>
          </ac:picMkLst>
        </pc:picChg>
      </pc:sldChg>
      <pc:sldChg chg="addSp delSp modSp new mod">
        <pc:chgData name="Kulinich Bohdan" userId="48e65c9f34e137d0" providerId="LiveId" clId="{1C4F15BC-1C32-FE48-99E6-C745E653848D}" dt="2021-08-22T10:35:01.132" v="348" actId="20577"/>
        <pc:sldMkLst>
          <pc:docMk/>
          <pc:sldMk cId="286133265" sldId="461"/>
        </pc:sldMkLst>
        <pc:spChg chg="del">
          <ac:chgData name="Kulinich Bohdan" userId="48e65c9f34e137d0" providerId="LiveId" clId="{1C4F15BC-1C32-FE48-99E6-C745E653848D}" dt="2021-08-22T10:23:43.878" v="71" actId="478"/>
          <ac:spMkLst>
            <pc:docMk/>
            <pc:sldMk cId="286133265" sldId="461"/>
            <ac:spMk id="2" creationId="{8790E304-2688-8546-966D-5021C925EDE3}"/>
          </ac:spMkLst>
        </pc:spChg>
        <pc:spChg chg="del">
          <ac:chgData name="Kulinich Bohdan" userId="48e65c9f34e137d0" providerId="LiveId" clId="{1C4F15BC-1C32-FE48-99E6-C745E653848D}" dt="2021-08-22T10:23:41.437" v="70" actId="478"/>
          <ac:spMkLst>
            <pc:docMk/>
            <pc:sldMk cId="286133265" sldId="461"/>
            <ac:spMk id="3" creationId="{9BA90C3A-9F9E-5140-90A8-027A49D33D05}"/>
          </ac:spMkLst>
        </pc:spChg>
        <pc:spChg chg="add mod">
          <ac:chgData name="Kulinich Bohdan" userId="48e65c9f34e137d0" providerId="LiveId" clId="{1C4F15BC-1C32-FE48-99E6-C745E653848D}" dt="2021-08-22T10:35:01.132" v="348" actId="20577"/>
          <ac:spMkLst>
            <pc:docMk/>
            <pc:sldMk cId="286133265" sldId="461"/>
            <ac:spMk id="4" creationId="{88DF9E08-C941-A744-AA8F-9FC7622E888D}"/>
          </ac:spMkLst>
        </pc:spChg>
      </pc:sldChg>
    </pc:docChg>
  </pc:docChgLst>
  <pc:docChgLst>
    <pc:chgData name="Kulinich Bohdan" userId="48e65c9f34e137d0" providerId="LiveId" clId="{A06699CB-EE6B-4D3F-AEE2-67BE5F9C9127}"/>
    <pc:docChg chg="undo custSel addSld delSld modSld">
      <pc:chgData name="Kulinich Bohdan" userId="48e65c9f34e137d0" providerId="LiveId" clId="{A06699CB-EE6B-4D3F-AEE2-67BE5F9C9127}" dt="2021-05-17T13:02:50.469" v="216" actId="14429"/>
      <pc:docMkLst>
        <pc:docMk/>
      </pc:docMkLst>
      <pc:sldChg chg="addSp delSp modSp mod delAnim modAnim">
        <pc:chgData name="Kulinich Bohdan" userId="48e65c9f34e137d0" providerId="LiveId" clId="{A06699CB-EE6B-4D3F-AEE2-67BE5F9C9127}" dt="2021-05-17T12:59:33.176" v="193"/>
        <pc:sldMkLst>
          <pc:docMk/>
          <pc:sldMk cId="1256064280" sldId="388"/>
        </pc:sldMkLst>
        <pc:spChg chg="mod topLvl">
          <ac:chgData name="Kulinich Bohdan" userId="48e65c9f34e137d0" providerId="LiveId" clId="{A06699CB-EE6B-4D3F-AEE2-67BE5F9C9127}" dt="2021-05-17T05:54:47.654" v="24" actId="165"/>
          <ac:spMkLst>
            <pc:docMk/>
            <pc:sldMk cId="1256064280" sldId="388"/>
            <ac:spMk id="9" creationId="{6CBE4EA9-3EC4-4647-8459-6CB04DC725B8}"/>
          </ac:spMkLst>
        </pc:spChg>
        <pc:spChg chg="del mod topLvl">
          <ac:chgData name="Kulinich Bohdan" userId="48e65c9f34e137d0" providerId="LiveId" clId="{A06699CB-EE6B-4D3F-AEE2-67BE5F9C9127}" dt="2021-05-17T05:54:56.761" v="26" actId="478"/>
          <ac:spMkLst>
            <pc:docMk/>
            <pc:sldMk cId="1256064280" sldId="388"/>
            <ac:spMk id="11" creationId="{4D5FBF90-3203-4490-8BB9-B9BB34F195E6}"/>
          </ac:spMkLst>
        </pc:spChg>
        <pc:spChg chg="del">
          <ac:chgData name="Kulinich Bohdan" userId="48e65c9f34e137d0" providerId="LiveId" clId="{A06699CB-EE6B-4D3F-AEE2-67BE5F9C9127}" dt="2021-05-17T12:59:24.524" v="191" actId="478"/>
          <ac:spMkLst>
            <pc:docMk/>
            <pc:sldMk cId="1256064280" sldId="388"/>
            <ac:spMk id="13" creationId="{F54DE7DD-D79C-4D71-AC4A-CFA780A1FF00}"/>
          </ac:spMkLst>
        </pc:spChg>
        <pc:spChg chg="mod">
          <ac:chgData name="Kulinich Bohdan" userId="48e65c9f34e137d0" providerId="LiveId" clId="{A06699CB-EE6B-4D3F-AEE2-67BE5F9C9127}" dt="2021-05-17T12:59:24.941" v="192"/>
          <ac:spMkLst>
            <pc:docMk/>
            <pc:sldMk cId="1256064280" sldId="388"/>
            <ac:spMk id="14" creationId="{B144B766-7A1E-4D18-87DD-CE0FF10F4A4D}"/>
          </ac:spMkLst>
        </pc:spChg>
        <pc:spChg chg="mod">
          <ac:chgData name="Kulinich Bohdan" userId="48e65c9f34e137d0" providerId="LiveId" clId="{A06699CB-EE6B-4D3F-AEE2-67BE5F9C9127}" dt="2021-05-17T12:59:24.941" v="192"/>
          <ac:spMkLst>
            <pc:docMk/>
            <pc:sldMk cId="1256064280" sldId="388"/>
            <ac:spMk id="16" creationId="{9596846C-99EA-475B-BB38-464D5556B343}"/>
          </ac:spMkLst>
        </pc:spChg>
        <pc:grpChg chg="del">
          <ac:chgData name="Kulinich Bohdan" userId="48e65c9f34e137d0" providerId="LiveId" clId="{A06699CB-EE6B-4D3F-AEE2-67BE5F9C9127}" dt="2021-05-17T05:54:47.654" v="24" actId="165"/>
          <ac:grpSpMkLst>
            <pc:docMk/>
            <pc:sldMk cId="1256064280" sldId="388"/>
            <ac:grpSpMk id="2" creationId="{AB6A0402-5FA7-48CE-BFF9-7C3D866652BB}"/>
          </ac:grpSpMkLst>
        </pc:grpChg>
        <pc:grpChg chg="add mod">
          <ac:chgData name="Kulinich Bohdan" userId="48e65c9f34e137d0" providerId="LiveId" clId="{A06699CB-EE6B-4D3F-AEE2-67BE5F9C9127}" dt="2021-05-17T12:59:24.941" v="192"/>
          <ac:grpSpMkLst>
            <pc:docMk/>
            <pc:sldMk cId="1256064280" sldId="388"/>
            <ac:grpSpMk id="11" creationId="{84BA56BB-29A3-4967-A819-D828BB36A968}"/>
          </ac:grpSpMkLst>
        </pc:grpChg>
        <pc:picChg chg="mod modVis">
          <ac:chgData name="Kulinich Bohdan" userId="48e65c9f34e137d0" providerId="LiveId" clId="{A06699CB-EE6B-4D3F-AEE2-67BE5F9C9127}" dt="2021-05-17T05:55:16.038" v="27" actId="14429"/>
          <ac:picMkLst>
            <pc:docMk/>
            <pc:sldMk cId="1256064280" sldId="388"/>
            <ac:picMk id="10" creationId="{372AACD3-E47C-4422-99F4-8F2FA502FD53}"/>
          </ac:picMkLst>
        </pc:picChg>
      </pc:sldChg>
      <pc:sldChg chg="addSp delSp modSp add del mod modTransition modAnim">
        <pc:chgData name="Kulinich Bohdan" userId="48e65c9f34e137d0" providerId="LiveId" clId="{A06699CB-EE6B-4D3F-AEE2-67BE5F9C9127}" dt="2021-05-17T06:00:43.126" v="39" actId="47"/>
        <pc:sldMkLst>
          <pc:docMk/>
          <pc:sldMk cId="804219051" sldId="407"/>
        </pc:sldMkLst>
        <pc:spChg chg="mod">
          <ac:chgData name="Kulinich Bohdan" userId="48e65c9f34e137d0" providerId="LiveId" clId="{A06699CB-EE6B-4D3F-AEE2-67BE5F9C9127}" dt="2021-05-17T05:53:16.769" v="12" actId="2085"/>
          <ac:spMkLst>
            <pc:docMk/>
            <pc:sldMk cId="804219051" sldId="407"/>
            <ac:spMk id="2" creationId="{F5E0A945-B0FB-479B-B688-C2D0F8F95D60}"/>
          </ac:spMkLst>
        </pc:spChg>
        <pc:spChg chg="del">
          <ac:chgData name="Kulinich Bohdan" userId="48e65c9f34e137d0" providerId="LiveId" clId="{A06699CB-EE6B-4D3F-AEE2-67BE5F9C9127}" dt="2021-05-17T05:52:53.665" v="8" actId="478"/>
          <ac:spMkLst>
            <pc:docMk/>
            <pc:sldMk cId="804219051" sldId="407"/>
            <ac:spMk id="3" creationId="{00000000-0000-0000-0000-000000000000}"/>
          </ac:spMkLst>
        </pc:spChg>
        <pc:spChg chg="del">
          <ac:chgData name="Kulinich Bohdan" userId="48e65c9f34e137d0" providerId="LiveId" clId="{A06699CB-EE6B-4D3F-AEE2-67BE5F9C9127}" dt="2021-05-17T05:52:53.665" v="8" actId="478"/>
          <ac:spMkLst>
            <pc:docMk/>
            <pc:sldMk cId="804219051" sldId="407"/>
            <ac:spMk id="4" creationId="{00000000-0000-0000-0000-000000000000}"/>
          </ac:spMkLst>
        </pc:spChg>
        <pc:spChg chg="add mod">
          <ac:chgData name="Kulinich Bohdan" userId="48e65c9f34e137d0" providerId="LiveId" clId="{A06699CB-EE6B-4D3F-AEE2-67BE5F9C9127}" dt="2021-05-17T05:53:00.288" v="9"/>
          <ac:spMkLst>
            <pc:docMk/>
            <pc:sldMk cId="804219051" sldId="407"/>
            <ac:spMk id="31" creationId="{025C4304-CCDA-464B-B00A-09461FE33343}"/>
          </ac:spMkLst>
        </pc:spChg>
        <pc:spChg chg="add mod">
          <ac:chgData name="Kulinich Bohdan" userId="48e65c9f34e137d0" providerId="LiveId" clId="{A06699CB-EE6B-4D3F-AEE2-67BE5F9C9127}" dt="2021-05-17T05:53:00.288" v="9"/>
          <ac:spMkLst>
            <pc:docMk/>
            <pc:sldMk cId="804219051" sldId="407"/>
            <ac:spMk id="33" creationId="{B7F3530E-5977-41C9-8467-681052401770}"/>
          </ac:spMkLst>
        </pc:spChg>
        <pc:spChg chg="mod">
          <ac:chgData name="Kulinich Bohdan" userId="48e65c9f34e137d0" providerId="LiveId" clId="{A06699CB-EE6B-4D3F-AEE2-67BE5F9C9127}" dt="2021-05-17T05:54:22.769" v="22" actId="207"/>
          <ac:spMkLst>
            <pc:docMk/>
            <pc:sldMk cId="804219051" sldId="407"/>
            <ac:spMk id="35" creationId="{2CD8A453-AF06-4C00-BB17-D7030E2214B8}"/>
          </ac:spMkLst>
        </pc:spChg>
        <pc:spChg chg="mod">
          <ac:chgData name="Kulinich Bohdan" userId="48e65c9f34e137d0" providerId="LiveId" clId="{A06699CB-EE6B-4D3F-AEE2-67BE5F9C9127}" dt="2021-05-17T05:53:33.297" v="15" actId="207"/>
          <ac:spMkLst>
            <pc:docMk/>
            <pc:sldMk cId="804219051" sldId="407"/>
            <ac:spMk id="52" creationId="{AA9A41D5-2A90-4567-9F5A-5B7420D5F484}"/>
          </ac:spMkLst>
        </pc:spChg>
        <pc:spChg chg="mod">
          <ac:chgData name="Kulinich Bohdan" userId="48e65c9f34e137d0" providerId="LiveId" clId="{A06699CB-EE6B-4D3F-AEE2-67BE5F9C9127}" dt="2021-05-17T05:54:01.415" v="19" actId="2085"/>
          <ac:spMkLst>
            <pc:docMk/>
            <pc:sldMk cId="804219051" sldId="407"/>
            <ac:spMk id="53" creationId="{6C146441-9912-43ED-A3D1-88AF78A386FD}"/>
          </ac:spMkLst>
        </pc:spChg>
        <pc:spChg chg="mod">
          <ac:chgData name="Kulinich Bohdan" userId="48e65c9f34e137d0" providerId="LiveId" clId="{A06699CB-EE6B-4D3F-AEE2-67BE5F9C9127}" dt="2021-05-17T05:59:33.678" v="31" actId="207"/>
          <ac:spMkLst>
            <pc:docMk/>
            <pc:sldMk cId="804219051" sldId="407"/>
            <ac:spMk id="115" creationId="{8CDCFB8B-7CC6-4A2C-A69C-5D3867F0C0CA}"/>
          </ac:spMkLst>
        </pc:spChg>
        <pc:spChg chg="mod">
          <ac:chgData name="Kulinich Bohdan" userId="48e65c9f34e137d0" providerId="LiveId" clId="{A06699CB-EE6B-4D3F-AEE2-67BE5F9C9127}" dt="2021-05-17T05:59:33.678" v="31" actId="207"/>
          <ac:spMkLst>
            <pc:docMk/>
            <pc:sldMk cId="804219051" sldId="407"/>
            <ac:spMk id="116" creationId="{E9B1DDF6-64CE-4DE1-B138-894096640941}"/>
          </ac:spMkLst>
        </pc:spChg>
        <pc:spChg chg="mod">
          <ac:chgData name="Kulinich Bohdan" userId="48e65c9f34e137d0" providerId="LiveId" clId="{A06699CB-EE6B-4D3F-AEE2-67BE5F9C9127}" dt="2021-05-17T05:59:33.678" v="31" actId="207"/>
          <ac:spMkLst>
            <pc:docMk/>
            <pc:sldMk cId="804219051" sldId="407"/>
            <ac:spMk id="117" creationId="{00BF6AF6-1422-45D1-A8F4-0ACF20F08216}"/>
          </ac:spMkLst>
        </pc:spChg>
        <pc:spChg chg="mod">
          <ac:chgData name="Kulinich Bohdan" userId="48e65c9f34e137d0" providerId="LiveId" clId="{A06699CB-EE6B-4D3F-AEE2-67BE5F9C9127}" dt="2021-05-17T05:59:33.678" v="31" actId="207"/>
          <ac:spMkLst>
            <pc:docMk/>
            <pc:sldMk cId="804219051" sldId="407"/>
            <ac:spMk id="118" creationId="{365D3FA2-308E-4AC2-B297-2010687F081D}"/>
          </ac:spMkLst>
        </pc:spChg>
        <pc:spChg chg="mod">
          <ac:chgData name="Kulinich Bohdan" userId="48e65c9f34e137d0" providerId="LiveId" clId="{A06699CB-EE6B-4D3F-AEE2-67BE5F9C9127}" dt="2021-05-17T05:59:33.678" v="31" actId="207"/>
          <ac:spMkLst>
            <pc:docMk/>
            <pc:sldMk cId="804219051" sldId="407"/>
            <ac:spMk id="123" creationId="{8DEDBB22-CD8C-479D-BBEC-98EB2FCB6DD8}"/>
          </ac:spMkLst>
        </pc:spChg>
        <pc:spChg chg="mod">
          <ac:chgData name="Kulinich Bohdan" userId="48e65c9f34e137d0" providerId="LiveId" clId="{A06699CB-EE6B-4D3F-AEE2-67BE5F9C9127}" dt="2021-05-17T05:59:33.678" v="31" actId="207"/>
          <ac:spMkLst>
            <pc:docMk/>
            <pc:sldMk cId="804219051" sldId="407"/>
            <ac:spMk id="124" creationId="{E9288D7F-D640-4387-8CFD-F92206368D88}"/>
          </ac:spMkLst>
        </pc:spChg>
        <pc:spChg chg="mod">
          <ac:chgData name="Kulinich Bohdan" userId="48e65c9f34e137d0" providerId="LiveId" clId="{A06699CB-EE6B-4D3F-AEE2-67BE5F9C9127}" dt="2021-05-17T05:59:33.678" v="31" actId="207"/>
          <ac:spMkLst>
            <pc:docMk/>
            <pc:sldMk cId="804219051" sldId="407"/>
            <ac:spMk id="126" creationId="{2E46C71E-F41F-4520-B8E9-C172B383CECF}"/>
          </ac:spMkLst>
        </pc:spChg>
        <pc:spChg chg="mod">
          <ac:chgData name="Kulinich Bohdan" userId="48e65c9f34e137d0" providerId="LiveId" clId="{A06699CB-EE6B-4D3F-AEE2-67BE5F9C9127}" dt="2021-05-17T05:59:33.678" v="31" actId="207"/>
          <ac:spMkLst>
            <pc:docMk/>
            <pc:sldMk cId="804219051" sldId="407"/>
            <ac:spMk id="127" creationId="{52BCFE18-32C3-4AF4-AD3E-9D954E2FFBBE}"/>
          </ac:spMkLst>
        </pc:spChg>
        <pc:grpChg chg="del">
          <ac:chgData name="Kulinich Bohdan" userId="48e65c9f34e137d0" providerId="LiveId" clId="{A06699CB-EE6B-4D3F-AEE2-67BE5F9C9127}" dt="2021-05-17T05:58:30.673" v="29" actId="165"/>
          <ac:grpSpMkLst>
            <pc:docMk/>
            <pc:sldMk cId="804219051" sldId="407"/>
            <ac:grpSpMk id="76" creationId="{05F59762-225D-4E11-954F-E134C4E9ED25}"/>
          </ac:grpSpMkLst>
        </pc:grpChg>
        <pc:picChg chg="mod">
          <ac:chgData name="Kulinich Bohdan" userId="48e65c9f34e137d0" providerId="LiveId" clId="{A06699CB-EE6B-4D3F-AEE2-67BE5F9C9127}" dt="2021-05-17T05:54:32.564" v="23" actId="207"/>
          <ac:picMkLst>
            <pc:docMk/>
            <pc:sldMk cId="804219051" sldId="407"/>
            <ac:picMk id="6" creationId="{7403ADA4-0376-479E-A2E9-D978DEBF6129}"/>
          </ac:picMkLst>
        </pc:picChg>
        <pc:cxnChg chg="mod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32" creationId="{A8560FF6-FF5B-4A61-8530-A2DB916AD88B}"/>
          </ac:cxnSpMkLst>
        </pc:cxnChg>
        <pc:cxnChg chg="mod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70" creationId="{1D1888B9-5AC7-4C40-A82A-57EA00229BD3}"/>
          </ac:cxnSpMkLst>
        </pc:cxnChg>
        <pc:cxnChg chg="mod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71" creationId="{5657D1B3-770E-4A55-AA9E-2C0C8865C1E9}"/>
          </ac:cxnSpMkLst>
        </pc:cxnChg>
        <pc:cxnChg chg="mod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72" creationId="{491769CA-7ECE-438B-90D0-4833D780B15A}"/>
          </ac:cxnSpMkLst>
        </pc:cxnChg>
        <pc:cxnChg chg="mod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73" creationId="{60689B12-229E-4695-9BA9-5C02EA2A7B24}"/>
          </ac:cxnSpMkLst>
        </pc:cxnChg>
        <pc:cxnChg chg="mod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74" creationId="{2EBB5EC0-2365-49DC-A592-CD3BE5AC1145}"/>
          </ac:cxnSpMkLst>
        </pc:cxnChg>
        <pc:cxnChg chg="mod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75" creationId="{895AE6D9-53EF-4226-9881-AA07F9398764}"/>
          </ac:cxnSpMkLst>
        </pc:cxnChg>
        <pc:cxnChg chg="mod topLvl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77" creationId="{53443DA9-945F-469F-9A35-2FA0FF785A12}"/>
          </ac:cxnSpMkLst>
        </pc:cxnChg>
        <pc:cxnChg chg="mod topLvl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78" creationId="{D27D0E40-76D2-4607-AB12-3616C36F708C}"/>
          </ac:cxnSpMkLst>
        </pc:cxnChg>
        <pc:cxnChg chg="mod topLvl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81" creationId="{9E4E3F45-6FE8-49E7-95D7-04B377B672E2}"/>
          </ac:cxnSpMkLst>
        </pc:cxnChg>
        <pc:cxnChg chg="mod topLvl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82" creationId="{42103D01-DBE8-4511-9AB5-17CBDCCD3785}"/>
          </ac:cxnSpMkLst>
        </pc:cxnChg>
        <pc:cxnChg chg="mod">
          <ac:chgData name="Kulinich Bohdan" userId="48e65c9f34e137d0" providerId="LiveId" clId="{A06699CB-EE6B-4D3F-AEE2-67BE5F9C9127}" dt="2021-05-17T05:58:47.946" v="30" actId="208"/>
          <ac:cxnSpMkLst>
            <pc:docMk/>
            <pc:sldMk cId="804219051" sldId="407"/>
            <ac:cxnSpMk id="87" creationId="{5243182E-958E-46F2-9763-417B8276D2EB}"/>
          </ac:cxnSpMkLst>
        </pc:cxnChg>
      </pc:sldChg>
      <pc:sldChg chg="addSp delSp modSp add del mod modTransition delAnim modAnim">
        <pc:chgData name="Kulinich Bohdan" userId="48e65c9f34e137d0" providerId="LiveId" clId="{A06699CB-EE6B-4D3F-AEE2-67BE5F9C9127}" dt="2021-05-17T12:59:47.868" v="194" actId="47"/>
        <pc:sldMkLst>
          <pc:docMk/>
          <pc:sldMk cId="1986055327" sldId="408"/>
        </pc:sldMkLst>
        <pc:spChg chg="mod">
          <ac:chgData name="Kulinich Bohdan" userId="48e65c9f34e137d0" providerId="LiveId" clId="{A06699CB-EE6B-4D3F-AEE2-67BE5F9C9127}" dt="2021-05-17T05:52:11.933" v="6" actId="2711"/>
          <ac:spMkLst>
            <pc:docMk/>
            <pc:sldMk cId="1986055327" sldId="408"/>
            <ac:spMk id="19" creationId="{3C93C8CE-72D8-4E11-855C-1D218E4D6E76}"/>
          </ac:spMkLst>
        </pc:spChg>
        <pc:spChg chg="add del mod">
          <ac:chgData name="Kulinich Bohdan" userId="48e65c9f34e137d0" providerId="LiveId" clId="{A06699CB-EE6B-4D3F-AEE2-67BE5F9C9127}" dt="2021-05-17T12:42:19.104" v="96" actId="478"/>
          <ac:spMkLst>
            <pc:docMk/>
            <pc:sldMk cId="1986055327" sldId="408"/>
            <ac:spMk id="20" creationId="{4C413DDA-076E-433A-9C1E-1673BBD366B8}"/>
          </ac:spMkLst>
        </pc:spChg>
        <pc:spChg chg="mod">
          <ac:chgData name="Kulinich Bohdan" userId="48e65c9f34e137d0" providerId="LiveId" clId="{A06699CB-EE6B-4D3F-AEE2-67BE5F9C9127}" dt="2021-05-17T06:01:40.306" v="50" actId="14100"/>
          <ac:spMkLst>
            <pc:docMk/>
            <pc:sldMk cId="1986055327" sldId="408"/>
            <ac:spMk id="23" creationId="{EFE2FCE7-7835-406A-99CA-70C9D5ADF9B6}"/>
          </ac:spMkLst>
        </pc:spChg>
        <pc:spChg chg="mod">
          <ac:chgData name="Kulinich Bohdan" userId="48e65c9f34e137d0" providerId="LiveId" clId="{A06699CB-EE6B-4D3F-AEE2-67BE5F9C9127}" dt="2021-05-17T06:02:21.436" v="60" actId="1076"/>
          <ac:spMkLst>
            <pc:docMk/>
            <pc:sldMk cId="1986055327" sldId="408"/>
            <ac:spMk id="25" creationId="{DBBC2948-330B-4D3B-B82B-5B2CD2FFF44B}"/>
          </ac:spMkLst>
        </pc:spChg>
        <pc:spChg chg="mod">
          <ac:chgData name="Kulinich Bohdan" userId="48e65c9f34e137d0" providerId="LiveId" clId="{A06699CB-EE6B-4D3F-AEE2-67BE5F9C9127}" dt="2021-05-17T06:02:05.078" v="55" actId="1076"/>
          <ac:spMkLst>
            <pc:docMk/>
            <pc:sldMk cId="1986055327" sldId="408"/>
            <ac:spMk id="27" creationId="{2E889EE0-C075-4990-A152-63143F404BE0}"/>
          </ac:spMkLst>
        </pc:spChg>
      </pc:sldChg>
      <pc:sldChg chg="addSp delSp modSp mod delAnim modAnim">
        <pc:chgData name="Kulinich Bohdan" userId="48e65c9f34e137d0" providerId="LiveId" clId="{A06699CB-EE6B-4D3F-AEE2-67BE5F9C9127}" dt="2021-05-17T13:02:12.185" v="211" actId="1076"/>
        <pc:sldMkLst>
          <pc:docMk/>
          <pc:sldMk cId="2392856674" sldId="425"/>
        </pc:sldMkLst>
        <pc:spChg chg="mod">
          <ac:chgData name="Kulinich Bohdan" userId="48e65c9f34e137d0" providerId="LiveId" clId="{A06699CB-EE6B-4D3F-AEE2-67BE5F9C9127}" dt="2021-05-17T12:39:53.332" v="68"/>
          <ac:spMkLst>
            <pc:docMk/>
            <pc:sldMk cId="2392856674" sldId="425"/>
            <ac:spMk id="22" creationId="{66E7AED3-4A22-42C0-A46F-33F06D728298}"/>
          </ac:spMkLst>
        </pc:spChg>
        <pc:spChg chg="mod">
          <ac:chgData name="Kulinich Bohdan" userId="48e65c9f34e137d0" providerId="LiveId" clId="{A06699CB-EE6B-4D3F-AEE2-67BE5F9C9127}" dt="2021-05-17T12:40:04.569" v="71" actId="1076"/>
          <ac:spMkLst>
            <pc:docMk/>
            <pc:sldMk cId="2392856674" sldId="425"/>
            <ac:spMk id="23" creationId="{E4273282-7F02-456A-B4DB-AD1FACE68338}"/>
          </ac:spMkLst>
        </pc:spChg>
        <pc:spChg chg="add mod">
          <ac:chgData name="Kulinich Bohdan" userId="48e65c9f34e137d0" providerId="LiveId" clId="{A06699CB-EE6B-4D3F-AEE2-67BE5F9C9127}" dt="2021-05-17T12:40:09.315" v="72"/>
          <ac:spMkLst>
            <pc:docMk/>
            <pc:sldMk cId="2392856674" sldId="425"/>
            <ac:spMk id="24" creationId="{6DB906C0-CF0C-47EC-9410-25C963419286}"/>
          </ac:spMkLst>
        </pc:spChg>
        <pc:spChg chg="mod">
          <ac:chgData name="Kulinich Bohdan" userId="48e65c9f34e137d0" providerId="LiveId" clId="{A06699CB-EE6B-4D3F-AEE2-67BE5F9C9127}" dt="2021-05-17T13:01:36.239" v="203"/>
          <ac:spMkLst>
            <pc:docMk/>
            <pc:sldMk cId="2392856674" sldId="425"/>
            <ac:spMk id="25" creationId="{51D9CF8A-E92C-4A26-9DD9-B2F3DCF72161}"/>
          </ac:spMkLst>
        </pc:spChg>
        <pc:spChg chg="mod">
          <ac:chgData name="Kulinich Bohdan" userId="48e65c9f34e137d0" providerId="LiveId" clId="{A06699CB-EE6B-4D3F-AEE2-67BE5F9C9127}" dt="2021-05-17T13:02:12.185" v="211" actId="1076"/>
          <ac:spMkLst>
            <pc:docMk/>
            <pc:sldMk cId="2392856674" sldId="425"/>
            <ac:spMk id="29" creationId="{C8C2234C-B090-464B-A1D3-3CFB7B0A2DA7}"/>
          </ac:spMkLst>
        </pc:spChg>
        <pc:grpChg chg="add del mod">
          <ac:chgData name="Kulinich Bohdan" userId="48e65c9f34e137d0" providerId="LiveId" clId="{A06699CB-EE6B-4D3F-AEE2-67BE5F9C9127}" dt="2021-05-17T13:01:48.093" v="204"/>
          <ac:grpSpMkLst>
            <pc:docMk/>
            <pc:sldMk cId="2392856674" sldId="425"/>
            <ac:grpSpMk id="16" creationId="{2FE4A580-1FA0-4985-8A7D-F455E59B7429}"/>
          </ac:grpSpMkLst>
        </pc:grpChg>
        <pc:grpChg chg="add del mod">
          <ac:chgData name="Kulinich Bohdan" userId="48e65c9f34e137d0" providerId="LiveId" clId="{A06699CB-EE6B-4D3F-AEE2-67BE5F9C9127}" dt="2021-05-17T13:02:03.601" v="209" actId="478"/>
          <ac:grpSpMkLst>
            <pc:docMk/>
            <pc:sldMk cId="2392856674" sldId="425"/>
            <ac:grpSpMk id="20" creationId="{473F8332-E7C0-40CA-8832-2A4F63BE34FE}"/>
          </ac:grpSpMkLst>
        </pc:grpChg>
        <pc:grpChg chg="add mod">
          <ac:chgData name="Kulinich Bohdan" userId="48e65c9f34e137d0" providerId="LiveId" clId="{A06699CB-EE6B-4D3F-AEE2-67BE5F9C9127}" dt="2021-05-17T13:01:55.509" v="206"/>
          <ac:grpSpMkLst>
            <pc:docMk/>
            <pc:sldMk cId="2392856674" sldId="425"/>
            <ac:grpSpMk id="26" creationId="{9903AEAE-9169-4A90-BE9A-B64613EBA486}"/>
          </ac:grpSpMkLst>
        </pc:grpChg>
        <pc:grpChg chg="del mod">
          <ac:chgData name="Kulinich Bohdan" userId="48e65c9f34e137d0" providerId="LiveId" clId="{A06699CB-EE6B-4D3F-AEE2-67BE5F9C9127}" dt="2021-05-17T12:39:58.296" v="69" actId="478"/>
          <ac:grpSpMkLst>
            <pc:docMk/>
            <pc:sldMk cId="2392856674" sldId="425"/>
            <ac:grpSpMk id="32" creationId="{458CD495-6B1B-46B9-A496-61E848853A91}"/>
          </ac:grpSpMkLst>
        </pc:grpChg>
        <pc:grpChg chg="del">
          <ac:chgData name="Kulinich Bohdan" userId="48e65c9f34e137d0" providerId="LiveId" clId="{A06699CB-EE6B-4D3F-AEE2-67BE5F9C9127}" dt="2021-05-17T12:39:51.968" v="67" actId="478"/>
          <ac:grpSpMkLst>
            <pc:docMk/>
            <pc:sldMk cId="2392856674" sldId="425"/>
            <ac:grpSpMk id="37" creationId="{92C5A271-E8B7-4953-A931-BCF011EC0B69}"/>
          </ac:grpSpMkLst>
        </pc:grpChg>
        <pc:picChg chg="mod">
          <ac:chgData name="Kulinich Bohdan" userId="48e65c9f34e137d0" providerId="LiveId" clId="{A06699CB-EE6B-4D3F-AEE2-67BE5F9C9127}" dt="2021-05-17T13:01:36.239" v="203"/>
          <ac:picMkLst>
            <pc:docMk/>
            <pc:sldMk cId="2392856674" sldId="425"/>
            <ac:picMk id="18" creationId="{FC5F8133-08A9-4696-8B99-EE23A49CE5BE}"/>
          </ac:picMkLst>
        </pc:picChg>
        <pc:picChg chg="mod">
          <ac:chgData name="Kulinich Bohdan" userId="48e65c9f34e137d0" providerId="LiveId" clId="{A06699CB-EE6B-4D3F-AEE2-67BE5F9C9127}" dt="2021-05-17T13:01:55.509" v="206"/>
          <ac:picMkLst>
            <pc:docMk/>
            <pc:sldMk cId="2392856674" sldId="425"/>
            <ac:picMk id="28" creationId="{43A11FEF-B87D-4BED-A71A-3D9ABA8172FA}"/>
          </ac:picMkLst>
        </pc:picChg>
      </pc:sldChg>
      <pc:sldChg chg="del">
        <pc:chgData name="Kulinich Bohdan" userId="48e65c9f34e137d0" providerId="LiveId" clId="{A06699CB-EE6B-4D3F-AEE2-67BE5F9C9127}" dt="2021-05-17T05:51:45.261" v="1" actId="47"/>
        <pc:sldMkLst>
          <pc:docMk/>
          <pc:sldMk cId="1885241349" sldId="427"/>
        </pc:sldMkLst>
      </pc:sldChg>
      <pc:sldChg chg="delSp modSp del mod modAnim">
        <pc:chgData name="Kulinich Bohdan" userId="48e65c9f34e137d0" providerId="LiveId" clId="{A06699CB-EE6B-4D3F-AEE2-67BE5F9C9127}" dt="2021-05-17T05:57:53.974" v="28" actId="47"/>
        <pc:sldMkLst>
          <pc:docMk/>
          <pc:sldMk cId="1485066677" sldId="428"/>
        </pc:sldMkLst>
        <pc:spChg chg="mod topLvl">
          <ac:chgData name="Kulinich Bohdan" userId="48e65c9f34e137d0" providerId="LiveId" clId="{A06699CB-EE6B-4D3F-AEE2-67BE5F9C9127}" dt="2021-05-17T05:53:26.423" v="13" actId="165"/>
          <ac:spMkLst>
            <pc:docMk/>
            <pc:sldMk cId="1485066677" sldId="428"/>
            <ac:spMk id="2" creationId="{FB4D4838-BAF9-4118-942B-B0C5031DDAE2}"/>
          </ac:spMkLst>
        </pc:spChg>
        <pc:spChg chg="mod">
          <ac:chgData name="Kulinich Bohdan" userId="48e65c9f34e137d0" providerId="LiveId" clId="{A06699CB-EE6B-4D3F-AEE2-67BE5F9C9127}" dt="2021-05-17T05:53:10.052" v="10" actId="207"/>
          <ac:spMkLst>
            <pc:docMk/>
            <pc:sldMk cId="1485066677" sldId="428"/>
            <ac:spMk id="5" creationId="{3E857854-C789-44E6-B2A6-9A7071207A46}"/>
          </ac:spMkLst>
        </pc:spChg>
        <pc:spChg chg="mod topLvl">
          <ac:chgData name="Kulinich Bohdan" userId="48e65c9f34e137d0" providerId="LiveId" clId="{A06699CB-EE6B-4D3F-AEE2-67BE5F9C9127}" dt="2021-05-17T05:53:30.406" v="14" actId="207"/>
          <ac:spMkLst>
            <pc:docMk/>
            <pc:sldMk cId="1485066677" sldId="428"/>
            <ac:spMk id="6" creationId="{838ABF39-9CE7-4554-B32C-D808A1052B0F}"/>
          </ac:spMkLst>
        </pc:spChg>
        <pc:spChg chg="mod topLvl">
          <ac:chgData name="Kulinich Bohdan" userId="48e65c9f34e137d0" providerId="LiveId" clId="{A06699CB-EE6B-4D3F-AEE2-67BE5F9C9127}" dt="2021-05-17T05:53:55.260" v="17" actId="207"/>
          <ac:spMkLst>
            <pc:docMk/>
            <pc:sldMk cId="1485066677" sldId="428"/>
            <ac:spMk id="7" creationId="{44EFA925-0A83-42D0-8711-D7510B01E4DD}"/>
          </ac:spMkLst>
        </pc:spChg>
        <pc:spChg chg="mod topLvl">
          <ac:chgData name="Kulinich Bohdan" userId="48e65c9f34e137d0" providerId="LiveId" clId="{A06699CB-EE6B-4D3F-AEE2-67BE5F9C9127}" dt="2021-05-17T05:54:20.004" v="21" actId="207"/>
          <ac:spMkLst>
            <pc:docMk/>
            <pc:sldMk cId="1485066677" sldId="428"/>
            <ac:spMk id="9" creationId="{6587AC19-2648-4201-9D24-D755642674FC}"/>
          </ac:spMkLst>
        </pc:spChg>
        <pc:spChg chg="mod topLvl">
          <ac:chgData name="Kulinich Bohdan" userId="48e65c9f34e137d0" providerId="LiveId" clId="{A06699CB-EE6B-4D3F-AEE2-67BE5F9C9127}" dt="2021-05-17T05:53:37.530" v="16" actId="165"/>
          <ac:spMkLst>
            <pc:docMk/>
            <pc:sldMk cId="1485066677" sldId="428"/>
            <ac:spMk id="14" creationId="{FD4B03C5-C1A9-453A-A227-7CB5017ABDAD}"/>
          </ac:spMkLst>
        </pc:spChg>
        <pc:spChg chg="mod topLvl">
          <ac:chgData name="Kulinich Bohdan" userId="48e65c9f34e137d0" providerId="LiveId" clId="{A06699CB-EE6B-4D3F-AEE2-67BE5F9C9127}" dt="2021-05-17T05:54:16.271" v="20" actId="165"/>
          <ac:spMkLst>
            <pc:docMk/>
            <pc:sldMk cId="1485066677" sldId="428"/>
            <ac:spMk id="15" creationId="{D571D0B2-3731-4985-BF33-2D67579988C9}"/>
          </ac:spMkLst>
        </pc:spChg>
        <pc:grpChg chg="del">
          <ac:chgData name="Kulinich Bohdan" userId="48e65c9f34e137d0" providerId="LiveId" clId="{A06699CB-EE6B-4D3F-AEE2-67BE5F9C9127}" dt="2021-05-17T05:53:26.423" v="13" actId="165"/>
          <ac:grpSpMkLst>
            <pc:docMk/>
            <pc:sldMk cId="1485066677" sldId="428"/>
            <ac:grpSpMk id="4" creationId="{C881AB29-04DC-4616-A820-31E31FB22EAD}"/>
          </ac:grpSpMkLst>
        </pc:grpChg>
        <pc:grpChg chg="del">
          <ac:chgData name="Kulinich Bohdan" userId="48e65c9f34e137d0" providerId="LiveId" clId="{A06699CB-EE6B-4D3F-AEE2-67BE5F9C9127}" dt="2021-05-17T05:53:37.530" v="16" actId="165"/>
          <ac:grpSpMkLst>
            <pc:docMk/>
            <pc:sldMk cId="1485066677" sldId="428"/>
            <ac:grpSpMk id="8" creationId="{5D34CECE-6FFD-4A52-B71C-5E0BCCDC78FE}"/>
          </ac:grpSpMkLst>
        </pc:grpChg>
        <pc:grpChg chg="del">
          <ac:chgData name="Kulinich Bohdan" userId="48e65c9f34e137d0" providerId="LiveId" clId="{A06699CB-EE6B-4D3F-AEE2-67BE5F9C9127}" dt="2021-05-17T05:54:16.271" v="20" actId="165"/>
          <ac:grpSpMkLst>
            <pc:docMk/>
            <pc:sldMk cId="1485066677" sldId="428"/>
            <ac:grpSpMk id="11" creationId="{607752B7-0B70-49F3-8555-33521EDEEF8F}"/>
          </ac:grpSpMkLst>
        </pc:grpChg>
      </pc:sldChg>
      <pc:sldChg chg="addSp modSp mod modAnim">
        <pc:chgData name="Kulinich Bohdan" userId="48e65c9f34e137d0" providerId="LiveId" clId="{A06699CB-EE6B-4D3F-AEE2-67BE5F9C9127}" dt="2021-05-17T13:02:50.469" v="216" actId="14429"/>
        <pc:sldMkLst>
          <pc:docMk/>
          <pc:sldMk cId="2814267068" sldId="429"/>
        </pc:sldMkLst>
        <pc:spChg chg="add mod">
          <ac:chgData name="Kulinich Bohdan" userId="48e65c9f34e137d0" providerId="LiveId" clId="{A06699CB-EE6B-4D3F-AEE2-67BE5F9C9127}" dt="2021-05-17T13:00:14.901" v="196" actId="164"/>
          <ac:spMkLst>
            <pc:docMk/>
            <pc:sldMk cId="2814267068" sldId="429"/>
            <ac:spMk id="11" creationId="{650C48D7-8381-4085-97A6-08D8DFF29949}"/>
          </ac:spMkLst>
        </pc:spChg>
        <pc:spChg chg="mod">
          <ac:chgData name="Kulinich Bohdan" userId="48e65c9f34e137d0" providerId="LiveId" clId="{A06699CB-EE6B-4D3F-AEE2-67BE5F9C9127}" dt="2021-05-17T13:00:14.901" v="196" actId="164"/>
          <ac:spMkLst>
            <pc:docMk/>
            <pc:sldMk cId="2814267068" sldId="429"/>
            <ac:spMk id="13" creationId="{F54DE7DD-D79C-4D71-AC4A-CFA780A1FF00}"/>
          </ac:spMkLst>
        </pc:spChg>
        <pc:grpChg chg="add mod ord modVis">
          <ac:chgData name="Kulinich Bohdan" userId="48e65c9f34e137d0" providerId="LiveId" clId="{A06699CB-EE6B-4D3F-AEE2-67BE5F9C9127}" dt="2021-05-17T13:02:50.469" v="216" actId="14429"/>
          <ac:grpSpMkLst>
            <pc:docMk/>
            <pc:sldMk cId="2814267068" sldId="429"/>
            <ac:grpSpMk id="2" creationId="{5BB89635-CEFD-41B8-9591-00C73AB28412}"/>
          </ac:grpSpMkLst>
        </pc:grpChg>
        <pc:picChg chg="ord">
          <ac:chgData name="Kulinich Bohdan" userId="48e65c9f34e137d0" providerId="LiveId" clId="{A06699CB-EE6B-4D3F-AEE2-67BE5F9C9127}" dt="2021-05-17T13:02:49.252" v="215" actId="166"/>
          <ac:picMkLst>
            <pc:docMk/>
            <pc:sldMk cId="2814267068" sldId="429"/>
            <ac:picMk id="4" creationId="{4758F862-9B2A-4F59-AEF1-5F98BC94A36B}"/>
          </ac:picMkLst>
        </pc:picChg>
      </pc:sldChg>
      <pc:sldChg chg="addSp modSp add mod modAnim">
        <pc:chgData name="Kulinich Bohdan" userId="48e65c9f34e137d0" providerId="LiveId" clId="{A06699CB-EE6B-4D3F-AEE2-67BE5F9C9127}" dt="2021-05-17T12:58:48.288" v="190"/>
        <pc:sldMkLst>
          <pc:docMk/>
          <pc:sldMk cId="3629939914" sldId="430"/>
        </pc:sldMkLst>
        <pc:spChg chg="mod">
          <ac:chgData name="Kulinich Bohdan" userId="48e65c9f34e137d0" providerId="LiveId" clId="{A06699CB-EE6B-4D3F-AEE2-67BE5F9C9127}" dt="2021-05-17T06:17:26.768" v="65" actId="1076"/>
          <ac:spMkLst>
            <pc:docMk/>
            <pc:sldMk cId="3629939914" sldId="430"/>
            <ac:spMk id="2" creationId="{F5E0A945-B0FB-479B-B688-C2D0F8F95D60}"/>
          </ac:spMkLst>
        </pc:spChg>
        <pc:spChg chg="add mod">
          <ac:chgData name="Kulinich Bohdan" userId="48e65c9f34e137d0" providerId="LiveId" clId="{A06699CB-EE6B-4D3F-AEE2-67BE5F9C9127}" dt="2021-05-17T12:58:26.104" v="185" actId="164"/>
          <ac:spMkLst>
            <pc:docMk/>
            <pc:sldMk cId="3629939914" sldId="430"/>
            <ac:spMk id="30" creationId="{D1F3E1D1-F544-4927-AB19-CBFDFDAEBA06}"/>
          </ac:spMkLst>
        </pc:spChg>
        <pc:spChg chg="mod">
          <ac:chgData name="Kulinich Bohdan" userId="48e65c9f34e137d0" providerId="LiveId" clId="{A06699CB-EE6B-4D3F-AEE2-67BE5F9C9127}" dt="2021-05-17T12:58:26.104" v="185" actId="164"/>
          <ac:spMkLst>
            <pc:docMk/>
            <pc:sldMk cId="3629939914" sldId="430"/>
            <ac:spMk id="33" creationId="{B7F3530E-5977-41C9-8467-681052401770}"/>
          </ac:spMkLst>
        </pc:spChg>
        <pc:spChg chg="mod">
          <ac:chgData name="Kulinich Bohdan" userId="48e65c9f34e137d0" providerId="LiveId" clId="{A06699CB-EE6B-4D3F-AEE2-67BE5F9C9127}" dt="2021-05-17T06:01:19.904" v="48" actId="255"/>
          <ac:spMkLst>
            <pc:docMk/>
            <pc:sldMk cId="3629939914" sldId="430"/>
            <ac:spMk id="35" creationId="{2CD8A453-AF06-4C00-BB17-D7030E2214B8}"/>
          </ac:spMkLst>
        </pc:spChg>
        <pc:spChg chg="mod">
          <ac:chgData name="Kulinich Bohdan" userId="48e65c9f34e137d0" providerId="LiveId" clId="{A06699CB-EE6B-4D3F-AEE2-67BE5F9C9127}" dt="2021-05-17T06:01:06.485" v="44" actId="113"/>
          <ac:spMkLst>
            <pc:docMk/>
            <pc:sldMk cId="3629939914" sldId="430"/>
            <ac:spMk id="52" creationId="{AA9A41D5-2A90-4567-9F5A-5B7420D5F484}"/>
          </ac:spMkLst>
        </pc:spChg>
        <pc:spChg chg="mod">
          <ac:chgData name="Kulinich Bohdan" userId="48e65c9f34e137d0" providerId="LiveId" clId="{A06699CB-EE6B-4D3F-AEE2-67BE5F9C9127}" dt="2021-05-17T06:01:04.184" v="43" actId="113"/>
          <ac:spMkLst>
            <pc:docMk/>
            <pc:sldMk cId="3629939914" sldId="430"/>
            <ac:spMk id="53" creationId="{6C146441-9912-43ED-A3D1-88AF78A386FD}"/>
          </ac:spMkLst>
        </pc:spChg>
        <pc:spChg chg="mod">
          <ac:chgData name="Kulinich Bohdan" userId="48e65c9f34e137d0" providerId="LiveId" clId="{A06699CB-EE6B-4D3F-AEE2-67BE5F9C9127}" dt="2021-05-17T06:00:33.075" v="35" actId="207"/>
          <ac:spMkLst>
            <pc:docMk/>
            <pc:sldMk cId="3629939914" sldId="430"/>
            <ac:spMk id="115" creationId="{8CDCFB8B-7CC6-4A2C-A69C-5D3867F0C0CA}"/>
          </ac:spMkLst>
        </pc:spChg>
        <pc:spChg chg="mod">
          <ac:chgData name="Kulinich Bohdan" userId="48e65c9f34e137d0" providerId="LiveId" clId="{A06699CB-EE6B-4D3F-AEE2-67BE5F9C9127}" dt="2021-05-17T06:00:33.075" v="35" actId="207"/>
          <ac:spMkLst>
            <pc:docMk/>
            <pc:sldMk cId="3629939914" sldId="430"/>
            <ac:spMk id="116" creationId="{E9B1DDF6-64CE-4DE1-B138-894096640941}"/>
          </ac:spMkLst>
        </pc:spChg>
        <pc:spChg chg="mod">
          <ac:chgData name="Kulinich Bohdan" userId="48e65c9f34e137d0" providerId="LiveId" clId="{A06699CB-EE6B-4D3F-AEE2-67BE5F9C9127}" dt="2021-05-17T06:00:33.075" v="35" actId="207"/>
          <ac:spMkLst>
            <pc:docMk/>
            <pc:sldMk cId="3629939914" sldId="430"/>
            <ac:spMk id="117" creationId="{00BF6AF6-1422-45D1-A8F4-0ACF20F08216}"/>
          </ac:spMkLst>
        </pc:spChg>
        <pc:spChg chg="mod">
          <ac:chgData name="Kulinich Bohdan" userId="48e65c9f34e137d0" providerId="LiveId" clId="{A06699CB-EE6B-4D3F-AEE2-67BE5F9C9127}" dt="2021-05-17T06:00:33.075" v="35" actId="207"/>
          <ac:spMkLst>
            <pc:docMk/>
            <pc:sldMk cId="3629939914" sldId="430"/>
            <ac:spMk id="118" creationId="{365D3FA2-308E-4AC2-B297-2010687F081D}"/>
          </ac:spMkLst>
        </pc:spChg>
        <pc:spChg chg="mod">
          <ac:chgData name="Kulinich Bohdan" userId="48e65c9f34e137d0" providerId="LiveId" clId="{A06699CB-EE6B-4D3F-AEE2-67BE5F9C9127}" dt="2021-05-17T06:00:37.481" v="38" actId="1037"/>
          <ac:spMkLst>
            <pc:docMk/>
            <pc:sldMk cId="3629939914" sldId="430"/>
            <ac:spMk id="123" creationId="{8DEDBB22-CD8C-479D-BBEC-98EB2FCB6DD8}"/>
          </ac:spMkLst>
        </pc:spChg>
        <pc:spChg chg="mod">
          <ac:chgData name="Kulinich Bohdan" userId="48e65c9f34e137d0" providerId="LiveId" clId="{A06699CB-EE6B-4D3F-AEE2-67BE5F9C9127}" dt="2021-05-17T06:00:33.075" v="35" actId="207"/>
          <ac:spMkLst>
            <pc:docMk/>
            <pc:sldMk cId="3629939914" sldId="430"/>
            <ac:spMk id="124" creationId="{E9288D7F-D640-4387-8CFD-F92206368D88}"/>
          </ac:spMkLst>
        </pc:spChg>
        <pc:spChg chg="mod">
          <ac:chgData name="Kulinich Bohdan" userId="48e65c9f34e137d0" providerId="LiveId" clId="{A06699CB-EE6B-4D3F-AEE2-67BE5F9C9127}" dt="2021-05-17T06:00:33.075" v="35" actId="207"/>
          <ac:spMkLst>
            <pc:docMk/>
            <pc:sldMk cId="3629939914" sldId="430"/>
            <ac:spMk id="126" creationId="{2E46C71E-F41F-4520-B8E9-C172B383CECF}"/>
          </ac:spMkLst>
        </pc:spChg>
        <pc:spChg chg="mod">
          <ac:chgData name="Kulinich Bohdan" userId="48e65c9f34e137d0" providerId="LiveId" clId="{A06699CB-EE6B-4D3F-AEE2-67BE5F9C9127}" dt="2021-05-17T06:00:33.075" v="35" actId="207"/>
          <ac:spMkLst>
            <pc:docMk/>
            <pc:sldMk cId="3629939914" sldId="430"/>
            <ac:spMk id="127" creationId="{52BCFE18-32C3-4AF4-AD3E-9D954E2FFBBE}"/>
          </ac:spMkLst>
        </pc:spChg>
        <pc:grpChg chg="add mod">
          <ac:chgData name="Kulinich Bohdan" userId="48e65c9f34e137d0" providerId="LiveId" clId="{A06699CB-EE6B-4D3F-AEE2-67BE5F9C9127}" dt="2021-05-17T12:58:26.104" v="185" actId="164"/>
          <ac:grpSpMkLst>
            <pc:docMk/>
            <pc:sldMk cId="3629939914" sldId="430"/>
            <ac:grpSpMk id="3" creationId="{3B351B2D-61F6-4704-951D-2A7D728A73B9}"/>
          </ac:grpSpMkLst>
        </pc:grp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32" creationId="{A8560FF6-FF5B-4A61-8530-A2DB916AD88B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70" creationId="{1D1888B9-5AC7-4C40-A82A-57EA00229BD3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71" creationId="{5657D1B3-770E-4A55-AA9E-2C0C8865C1E9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72" creationId="{491769CA-7ECE-438B-90D0-4833D780B15A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73" creationId="{60689B12-229E-4695-9BA9-5C02EA2A7B24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74" creationId="{2EBB5EC0-2365-49DC-A592-CD3BE5AC1145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75" creationId="{895AE6D9-53EF-4226-9881-AA07F9398764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77" creationId="{53443DA9-945F-469F-9A35-2FA0FF785A12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78" creationId="{D27D0E40-76D2-4607-AB12-3616C36F708C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81" creationId="{9E4E3F45-6FE8-49E7-95D7-04B377B672E2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82" creationId="{42103D01-DBE8-4511-9AB5-17CBDCCD3785}"/>
          </ac:cxnSpMkLst>
        </pc:cxnChg>
        <pc:cxnChg chg="mod">
          <ac:chgData name="Kulinich Bohdan" userId="48e65c9f34e137d0" providerId="LiveId" clId="{A06699CB-EE6B-4D3F-AEE2-67BE5F9C9127}" dt="2021-05-17T06:00:19.329" v="34" actId="208"/>
          <ac:cxnSpMkLst>
            <pc:docMk/>
            <pc:sldMk cId="3629939914" sldId="430"/>
            <ac:cxnSpMk id="87" creationId="{5243182E-958E-46F2-9763-417B8276D2EB}"/>
          </ac:cxnSpMkLst>
        </pc:cxnChg>
      </pc:sldChg>
      <pc:sldChg chg="addSp delSp modSp add del mod delAnim modAnim">
        <pc:chgData name="Kulinich Bohdan" userId="48e65c9f34e137d0" providerId="LiveId" clId="{A06699CB-EE6B-4D3F-AEE2-67BE5F9C9127}" dt="2021-05-17T12:59:47.868" v="194" actId="47"/>
        <pc:sldMkLst>
          <pc:docMk/>
          <pc:sldMk cId="2267904491" sldId="431"/>
        </pc:sldMkLst>
        <pc:spChg chg="mod">
          <ac:chgData name="Kulinich Bohdan" userId="48e65c9f34e137d0" providerId="LiveId" clId="{A06699CB-EE6B-4D3F-AEE2-67BE5F9C9127}" dt="2021-05-17T12:53:06.228" v="128" actId="164"/>
          <ac:spMkLst>
            <pc:docMk/>
            <pc:sldMk cId="2267904491" sldId="431"/>
            <ac:spMk id="54" creationId="{D1E91230-F220-48A6-8BFA-EDD0C94ABD92}"/>
          </ac:spMkLst>
        </pc:spChg>
        <pc:grpChg chg="del">
          <ac:chgData name="Kulinich Bohdan" userId="48e65c9f34e137d0" providerId="LiveId" clId="{A06699CB-EE6B-4D3F-AEE2-67BE5F9C9127}" dt="2021-05-17T12:51:44.465" v="98" actId="478"/>
          <ac:grpSpMkLst>
            <pc:docMk/>
            <pc:sldMk cId="2267904491" sldId="431"/>
            <ac:grpSpMk id="2" creationId="{8F528FF6-94B8-487C-84F8-E790B52BD814}"/>
          </ac:grpSpMkLst>
        </pc:grpChg>
        <pc:grpChg chg="add mod">
          <ac:chgData name="Kulinich Bohdan" userId="48e65c9f34e137d0" providerId="LiveId" clId="{A06699CB-EE6B-4D3F-AEE2-67BE5F9C9127}" dt="2021-05-17T12:53:06.228" v="128" actId="164"/>
          <ac:grpSpMkLst>
            <pc:docMk/>
            <pc:sldMk cId="2267904491" sldId="431"/>
            <ac:grpSpMk id="6" creationId="{59A07C21-5871-4F94-AD15-2C27807A6394}"/>
          </ac:grpSpMkLst>
        </pc:grpChg>
        <pc:picChg chg="add mod ord">
          <ac:chgData name="Kulinich Bohdan" userId="48e65c9f34e137d0" providerId="LiveId" clId="{A06699CB-EE6B-4D3F-AEE2-67BE5F9C9127}" dt="2021-05-17T12:53:06.228" v="128" actId="164"/>
          <ac:picMkLst>
            <pc:docMk/>
            <pc:sldMk cId="2267904491" sldId="431"/>
            <ac:picMk id="4" creationId="{0765CAC4-6432-4F44-9FBC-DAEBC05BC981}"/>
          </ac:picMkLst>
        </pc:picChg>
      </pc:sldChg>
      <pc:sldChg chg="addSp delSp modSp add mod delAnim modAnim">
        <pc:chgData name="Kulinich Bohdan" userId="48e65c9f34e137d0" providerId="LiveId" clId="{A06699CB-EE6B-4D3F-AEE2-67BE5F9C9127}" dt="2021-05-17T12:55:17.382" v="146" actId="207"/>
        <pc:sldMkLst>
          <pc:docMk/>
          <pc:sldMk cId="892962582" sldId="432"/>
        </pc:sldMkLst>
        <pc:spChg chg="add mod">
          <ac:chgData name="Kulinich Bohdan" userId="48e65c9f34e137d0" providerId="LiveId" clId="{A06699CB-EE6B-4D3F-AEE2-67BE5F9C9127}" dt="2021-05-17T12:55:04.924" v="139" actId="164"/>
          <ac:spMkLst>
            <pc:docMk/>
            <pc:sldMk cId="892962582" sldId="432"/>
            <ac:spMk id="19" creationId="{FB9C964D-5FBD-45E1-B4D5-F9657D357989}"/>
          </ac:spMkLst>
        </pc:spChg>
        <pc:grpChg chg="del">
          <ac:chgData name="Kulinich Bohdan" userId="48e65c9f34e137d0" providerId="LiveId" clId="{A06699CB-EE6B-4D3F-AEE2-67BE5F9C9127}" dt="2021-05-17T12:54:38.601" v="135" actId="478"/>
          <ac:grpSpMkLst>
            <pc:docMk/>
            <pc:sldMk cId="892962582" sldId="432"/>
            <ac:grpSpMk id="6" creationId="{59A07C21-5871-4F94-AD15-2C27807A6394}"/>
          </ac:grpSpMkLst>
        </pc:grpChg>
        <pc:grpChg chg="add mod">
          <ac:chgData name="Kulinich Bohdan" userId="48e65c9f34e137d0" providerId="LiveId" clId="{A06699CB-EE6B-4D3F-AEE2-67BE5F9C9127}" dt="2021-05-17T12:55:04.924" v="139" actId="164"/>
          <ac:grpSpMkLst>
            <pc:docMk/>
            <pc:sldMk cId="892962582" sldId="432"/>
            <ac:grpSpMk id="8" creationId="{E79FC03C-6D73-403F-BCFF-57A07011564E}"/>
          </ac:grpSpMkLst>
        </pc:grpChg>
        <pc:picChg chg="add mod ord">
          <ac:chgData name="Kulinich Bohdan" userId="48e65c9f34e137d0" providerId="LiveId" clId="{A06699CB-EE6B-4D3F-AEE2-67BE5F9C9127}" dt="2021-05-17T12:55:17.382" v="146" actId="207"/>
          <ac:picMkLst>
            <pc:docMk/>
            <pc:sldMk cId="892962582" sldId="432"/>
            <ac:picMk id="3" creationId="{01C98169-6215-4DE5-96C5-32D95E22EA9E}"/>
          </ac:picMkLst>
        </pc:picChg>
      </pc:sldChg>
    </pc:docChg>
  </pc:docChgLst>
  <pc:docChgLst>
    <pc:chgData name="Kulinich Bohdan" userId="48e65c9f34e137d0" providerId="LiveId" clId="{8A7FA5BB-97BB-4757-B08F-92391B74E5AB}"/>
    <pc:docChg chg="undo redo custSel addSld delSld modSld sldOrd">
      <pc:chgData name="Kulinich Bohdan" userId="48e65c9f34e137d0" providerId="LiveId" clId="{8A7FA5BB-97BB-4757-B08F-92391B74E5AB}" dt="2021-06-11T04:33:08.546" v="7372" actId="1076"/>
      <pc:docMkLst>
        <pc:docMk/>
      </pc:docMkLst>
      <pc:sldChg chg="addSp delSp modSp mod modTransition setBg delAnim modAnim">
        <pc:chgData name="Kulinich Bohdan" userId="48e65c9f34e137d0" providerId="LiveId" clId="{8A7FA5BB-97BB-4757-B08F-92391B74E5AB}" dt="2021-06-11T04:27:40.095" v="7367" actId="20577"/>
        <pc:sldMkLst>
          <pc:docMk/>
          <pc:sldMk cId="1256064280" sldId="388"/>
        </pc:sldMkLst>
        <pc:spChg chg="mod">
          <ac:chgData name="Kulinich Bohdan" userId="48e65c9f34e137d0" providerId="LiveId" clId="{8A7FA5BB-97BB-4757-B08F-92391B74E5AB}" dt="2021-06-11T04:27:40.095" v="7367" actId="20577"/>
          <ac:spMkLst>
            <pc:docMk/>
            <pc:sldMk cId="1256064280" sldId="388"/>
            <ac:spMk id="6" creationId="{4CD1B612-D16C-4F70-8335-78480BFE8EC8}"/>
          </ac:spMkLst>
        </pc:spChg>
        <pc:spChg chg="del">
          <ac:chgData name="Kulinich Bohdan" userId="48e65c9f34e137d0" providerId="LiveId" clId="{8A7FA5BB-97BB-4757-B08F-92391B74E5AB}" dt="2021-05-22T10:41:56.459" v="4271" actId="478"/>
          <ac:spMkLst>
            <pc:docMk/>
            <pc:sldMk cId="1256064280" sldId="388"/>
            <ac:spMk id="9" creationId="{6CBE4EA9-3EC4-4647-8459-6CB04DC725B8}"/>
          </ac:spMkLst>
        </pc:spChg>
        <pc:spChg chg="mod topLvl">
          <ac:chgData name="Kulinich Bohdan" userId="48e65c9f34e137d0" providerId="LiveId" clId="{8A7FA5BB-97BB-4757-B08F-92391B74E5AB}" dt="2021-05-20T17:37:55.766" v="3053" actId="553"/>
          <ac:spMkLst>
            <pc:docMk/>
            <pc:sldMk cId="1256064280" sldId="388"/>
            <ac:spMk id="12" creationId="{97485A41-1798-4E95-BC09-FD81F2E9BF93}"/>
          </ac:spMkLst>
        </pc:spChg>
        <pc:spChg chg="del">
          <ac:chgData name="Kulinich Bohdan" userId="48e65c9f34e137d0" providerId="LiveId" clId="{8A7FA5BB-97BB-4757-B08F-92391B74E5AB}" dt="2021-05-18T09:28:27.354" v="998" actId="478"/>
          <ac:spMkLst>
            <pc:docMk/>
            <pc:sldMk cId="1256064280" sldId="388"/>
            <ac:spMk id="12" creationId="{F3985E5A-8574-473E-B5CF-4EA8AE114F6D}"/>
          </ac:spMkLst>
        </pc:spChg>
        <pc:spChg chg="del topLvl">
          <ac:chgData name="Kulinich Bohdan" userId="48e65c9f34e137d0" providerId="LiveId" clId="{8A7FA5BB-97BB-4757-B08F-92391B74E5AB}" dt="2021-05-19T10:04:03.846" v="2543" actId="478"/>
          <ac:spMkLst>
            <pc:docMk/>
            <pc:sldMk cId="1256064280" sldId="388"/>
            <ac:spMk id="14" creationId="{B144B766-7A1E-4D18-87DD-CE0FF10F4A4D}"/>
          </ac:spMkLst>
        </pc:spChg>
        <pc:spChg chg="del topLvl">
          <ac:chgData name="Kulinich Bohdan" userId="48e65c9f34e137d0" providerId="LiveId" clId="{8A7FA5BB-97BB-4757-B08F-92391B74E5AB}" dt="2021-05-18T09:28:32.715" v="1001" actId="478"/>
          <ac:spMkLst>
            <pc:docMk/>
            <pc:sldMk cId="1256064280" sldId="388"/>
            <ac:spMk id="16" creationId="{9596846C-99EA-475B-BB38-464D5556B343}"/>
          </ac:spMkLst>
        </pc:spChg>
        <pc:spChg chg="mod">
          <ac:chgData name="Kulinich Bohdan" userId="48e65c9f34e137d0" providerId="LiveId" clId="{8A7FA5BB-97BB-4757-B08F-92391B74E5AB}" dt="2021-05-18T09:28:27.802" v="999"/>
          <ac:spMkLst>
            <pc:docMk/>
            <pc:sldMk cId="1256064280" sldId="388"/>
            <ac:spMk id="18" creationId="{16D50231-DA88-4EA6-B8C8-5FA0838A1DCB}"/>
          </ac:spMkLst>
        </pc:spChg>
        <pc:spChg chg="mod">
          <ac:chgData name="Kulinich Bohdan" userId="48e65c9f34e137d0" providerId="LiveId" clId="{8A7FA5BB-97BB-4757-B08F-92391B74E5AB}" dt="2021-05-19T10:04:17.468" v="2575" actId="20577"/>
          <ac:spMkLst>
            <pc:docMk/>
            <pc:sldMk cId="1256064280" sldId="388"/>
            <ac:spMk id="18" creationId="{1F4CE138-E046-48A1-82CF-915AED548F88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20" creationId="{7240BDB6-1935-48FB-B5F9-9CA6C10F2733}"/>
          </ac:spMkLst>
        </pc:spChg>
        <pc:spChg chg="mod">
          <ac:chgData name="Kulinich Bohdan" userId="48e65c9f34e137d0" providerId="LiveId" clId="{8A7FA5BB-97BB-4757-B08F-92391B74E5AB}" dt="2021-05-18T09:28:33.101" v="1002"/>
          <ac:spMkLst>
            <pc:docMk/>
            <pc:sldMk cId="1256064280" sldId="388"/>
            <ac:spMk id="21" creationId="{20B04537-4DD1-4F7F-ABAE-BF3D40B9F451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21" creationId="{4C78CA57-8C50-4C96-9CCF-E6279D827A6F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22" creationId="{E48F2143-55FF-42D2-A408-79300AD7FF3B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24" creationId="{0B65ABE8-664B-459D-BDCB-CF4F02507C99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25" creationId="{91572738-74A8-44E1-8154-DBA9D9D40365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56" creationId="{6CA4BDD9-0AEA-420A-ADE7-85BF9011A97E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57" creationId="{BDCA9265-BEC4-49E3-A6B4-70836FBA3253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58" creationId="{15AFC5AB-2544-4FD6-A814-E68DCF7433E6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59" creationId="{01F61428-EB85-4231-A516-EFEC80092C22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0" creationId="{36BC1FA0-06D4-4CC6-9ADE-2C217414C691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1" creationId="{34D29C7B-F6B6-4C5B-B836-5069DAAEAC55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2" creationId="{A782D9D8-6DE6-4FD7-A390-CC8514FD8097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3" creationId="{F1F1624B-A39C-4E99-BD79-AD5FACE5455E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4" creationId="{4C511026-9564-422D-943F-D0D150647686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5" creationId="{EB3F9BF2-5ABC-414B-8DCC-5AF6491BB9E7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6" creationId="{8D89A70A-7F5F-416F-8BB5-560EBE871704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7" creationId="{C8481DC5-99BE-4987-9EB6-8247BDB6021D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8" creationId="{359A1B38-5373-4219-BE32-A724252362E6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69" creationId="{FC27566F-4D16-4190-AF04-5A2CA3D205D0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0" creationId="{81EFAA31-15C8-489B-936C-2766CFD515F0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1" creationId="{28A916FC-9367-4229-A0BC-BB96A701F776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2" creationId="{0552B18A-9EA5-4FE2-BB7E-3C6600D2B9C9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3" creationId="{9ECE2023-83FB-4170-9EB1-4248FBB779CA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4" creationId="{E068D5D9-C91A-4EC0-BC7A-7ED3B7C3F823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5" creationId="{653B228B-DA93-41D8-AB8A-08CF8C29166A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6" creationId="{75CC5CBF-66FA-423C-84CC-05B8B27FAA1A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7" creationId="{4D825F67-E81F-4C43-B884-FB086D6FFFA5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8" creationId="{70D667CB-E64F-494F-9E69-8715B44B7608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79" creationId="{C4B8E856-7B5F-48F4-87A1-C12364CC458E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80" creationId="{B5A2D82B-FA6C-4C12-8D63-8CA40B338C55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81" creationId="{14334E77-83FD-4A10-AD6C-D3D883FE06D9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82" creationId="{A8321B2F-99B7-4EE4-A69F-D9C04F6EF898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83" creationId="{726A5640-A792-48B5-879C-E9733590C162}"/>
          </ac:spMkLst>
        </pc:spChg>
        <pc:spChg chg="add del mod">
          <ac:chgData name="Kulinich Bohdan" userId="48e65c9f34e137d0" providerId="LiveId" clId="{8A7FA5BB-97BB-4757-B08F-92391B74E5AB}" dt="2021-05-22T09:22:36.948" v="3668"/>
          <ac:spMkLst>
            <pc:docMk/>
            <pc:sldMk cId="1256064280" sldId="388"/>
            <ac:spMk id="84" creationId="{7307129C-F68B-415A-AFAF-DBC355F48B7A}"/>
          </ac:spMkLst>
        </pc:spChg>
        <pc:spChg chg="add mod modVis">
          <ac:chgData name="Kulinich Bohdan" userId="48e65c9f34e137d0" providerId="LiveId" clId="{8A7FA5BB-97BB-4757-B08F-92391B74E5AB}" dt="2021-05-22T14:28:53.839" v="5675" actId="14429"/>
          <ac:spMkLst>
            <pc:docMk/>
            <pc:sldMk cId="1256064280" sldId="388"/>
            <ac:spMk id="91" creationId="{8A609C14-B9CF-4677-A8E5-C3F38F7F5C78}"/>
          </ac:spMkLst>
        </pc:spChg>
        <pc:spChg chg="add mod ord modVis">
          <ac:chgData name="Kulinich Bohdan" userId="48e65c9f34e137d0" providerId="LiveId" clId="{8A7FA5BB-97BB-4757-B08F-92391B74E5AB}" dt="2021-05-22T14:29:12.858" v="5711" actId="14429"/>
          <ac:spMkLst>
            <pc:docMk/>
            <pc:sldMk cId="1256064280" sldId="388"/>
            <ac:spMk id="92" creationId="{CD36E4C3-F306-405F-ACA9-D55E9C54382C}"/>
          </ac:spMkLst>
        </pc:spChg>
        <pc:spChg chg="add mod modVis">
          <ac:chgData name="Kulinich Bohdan" userId="48e65c9f34e137d0" providerId="LiveId" clId="{8A7FA5BB-97BB-4757-B08F-92391B74E5AB}" dt="2021-05-22T14:28:54.186" v="5676" actId="14429"/>
          <ac:spMkLst>
            <pc:docMk/>
            <pc:sldMk cId="1256064280" sldId="388"/>
            <ac:spMk id="93" creationId="{66811F99-DBD1-4117-AD56-7717357ABC35}"/>
          </ac:spMkLst>
        </pc:spChg>
        <pc:spChg chg="add mod ord modVis">
          <ac:chgData name="Kulinich Bohdan" userId="48e65c9f34e137d0" providerId="LiveId" clId="{8A7FA5BB-97BB-4757-B08F-92391B74E5AB}" dt="2021-05-22T14:29:27.922" v="5740" actId="14429"/>
          <ac:spMkLst>
            <pc:docMk/>
            <pc:sldMk cId="1256064280" sldId="388"/>
            <ac:spMk id="94" creationId="{1A5D422B-D976-49B7-9564-1B1960C77165}"/>
          </ac:spMkLst>
        </pc:spChg>
        <pc:spChg chg="add del mod">
          <ac:chgData name="Kulinich Bohdan" userId="48e65c9f34e137d0" providerId="LiveId" clId="{8A7FA5BB-97BB-4757-B08F-92391B74E5AB}" dt="2021-05-22T09:28:40.722" v="3711" actId="478"/>
          <ac:spMkLst>
            <pc:docMk/>
            <pc:sldMk cId="1256064280" sldId="388"/>
            <ac:spMk id="95" creationId="{EE3C5AC0-A2EE-4010-A571-8C715E975670}"/>
          </ac:spMkLst>
        </pc:spChg>
        <pc:spChg chg="add mod modVis">
          <ac:chgData name="Kulinich Bohdan" userId="48e65c9f34e137d0" providerId="LiveId" clId="{8A7FA5BB-97BB-4757-B08F-92391B74E5AB}" dt="2021-05-22T14:28:54.508" v="5677" actId="14429"/>
          <ac:spMkLst>
            <pc:docMk/>
            <pc:sldMk cId="1256064280" sldId="388"/>
            <ac:spMk id="96" creationId="{7CA113FC-F17C-497F-B0D1-6B6CBDF13ACB}"/>
          </ac:spMkLst>
        </pc:spChg>
        <pc:spChg chg="add mod modVis">
          <ac:chgData name="Kulinich Bohdan" userId="48e65c9f34e137d0" providerId="LiveId" clId="{8A7FA5BB-97BB-4757-B08F-92391B74E5AB}" dt="2021-05-22T14:28:54.809" v="5678" actId="14429"/>
          <ac:spMkLst>
            <pc:docMk/>
            <pc:sldMk cId="1256064280" sldId="388"/>
            <ac:spMk id="97" creationId="{9285013E-7FFF-4299-9D39-1F4D305FDB93}"/>
          </ac:spMkLst>
        </pc:spChg>
        <pc:spChg chg="add mod modVis">
          <ac:chgData name="Kulinich Bohdan" userId="48e65c9f34e137d0" providerId="LiveId" clId="{8A7FA5BB-97BB-4757-B08F-92391B74E5AB}" dt="2021-05-22T14:28:55.109" v="5679" actId="14429"/>
          <ac:spMkLst>
            <pc:docMk/>
            <pc:sldMk cId="1256064280" sldId="388"/>
            <ac:spMk id="98" creationId="{B6E7F658-28A9-4830-ADF3-436F335589B2}"/>
          </ac:spMkLst>
        </pc:spChg>
        <pc:spChg chg="add mod modVis">
          <ac:chgData name="Kulinich Bohdan" userId="48e65c9f34e137d0" providerId="LiveId" clId="{8A7FA5BB-97BB-4757-B08F-92391B74E5AB}" dt="2021-05-22T14:28:55.441" v="5680" actId="14429"/>
          <ac:spMkLst>
            <pc:docMk/>
            <pc:sldMk cId="1256064280" sldId="388"/>
            <ac:spMk id="99" creationId="{9DFAD1E9-98D7-44D0-9AF8-FB8864ABB625}"/>
          </ac:spMkLst>
        </pc:spChg>
        <pc:spChg chg="add mod modVis">
          <ac:chgData name="Kulinich Bohdan" userId="48e65c9f34e137d0" providerId="LiveId" clId="{8A7FA5BB-97BB-4757-B08F-92391B74E5AB}" dt="2021-05-22T14:28:55.789" v="5681" actId="14429"/>
          <ac:spMkLst>
            <pc:docMk/>
            <pc:sldMk cId="1256064280" sldId="388"/>
            <ac:spMk id="100" creationId="{B9520BE2-9FE6-468E-A2A5-BB116C1314E7}"/>
          </ac:spMkLst>
        </pc:spChg>
        <pc:spChg chg="add mod modVis">
          <ac:chgData name="Kulinich Bohdan" userId="48e65c9f34e137d0" providerId="LiveId" clId="{8A7FA5BB-97BB-4757-B08F-92391B74E5AB}" dt="2021-05-22T14:28:56.127" v="5682" actId="14429"/>
          <ac:spMkLst>
            <pc:docMk/>
            <pc:sldMk cId="1256064280" sldId="388"/>
            <ac:spMk id="101" creationId="{368D631B-DDB7-4360-81BB-7D2F2839F412}"/>
          </ac:spMkLst>
        </pc:spChg>
        <pc:spChg chg="add mod modVis">
          <ac:chgData name="Kulinich Bohdan" userId="48e65c9f34e137d0" providerId="LiveId" clId="{8A7FA5BB-97BB-4757-B08F-92391B74E5AB}" dt="2021-05-22T14:28:56.459" v="5683" actId="14429"/>
          <ac:spMkLst>
            <pc:docMk/>
            <pc:sldMk cId="1256064280" sldId="388"/>
            <ac:spMk id="102" creationId="{D3E24B9D-9EAA-4CA8-B05F-A0815F153DEB}"/>
          </ac:spMkLst>
        </pc:spChg>
        <pc:spChg chg="add mod modVis">
          <ac:chgData name="Kulinich Bohdan" userId="48e65c9f34e137d0" providerId="LiveId" clId="{8A7FA5BB-97BB-4757-B08F-92391B74E5AB}" dt="2021-05-22T14:29:01.539" v="5685" actId="14429"/>
          <ac:spMkLst>
            <pc:docMk/>
            <pc:sldMk cId="1256064280" sldId="388"/>
            <ac:spMk id="103" creationId="{F7482BA1-A673-4C8C-82C2-E71A658BE13E}"/>
          </ac:spMkLst>
        </pc:spChg>
        <pc:spChg chg="add mod modVis">
          <ac:chgData name="Kulinich Bohdan" userId="48e65c9f34e137d0" providerId="LiveId" clId="{8A7FA5BB-97BB-4757-B08F-92391B74E5AB}" dt="2021-05-22T14:29:01.870" v="5686" actId="14429"/>
          <ac:spMkLst>
            <pc:docMk/>
            <pc:sldMk cId="1256064280" sldId="388"/>
            <ac:spMk id="104" creationId="{17DD0DA6-3FB1-43F6-A8FC-03F9754D9B30}"/>
          </ac:spMkLst>
        </pc:spChg>
        <pc:spChg chg="add mod modVis">
          <ac:chgData name="Kulinich Bohdan" userId="48e65c9f34e137d0" providerId="LiveId" clId="{8A7FA5BB-97BB-4757-B08F-92391B74E5AB}" dt="2021-05-22T14:29:02.256" v="5687" actId="14429"/>
          <ac:spMkLst>
            <pc:docMk/>
            <pc:sldMk cId="1256064280" sldId="388"/>
            <ac:spMk id="105" creationId="{9D1B756D-0419-46B8-B989-7F58F2A3AAB1}"/>
          </ac:spMkLst>
        </pc:spChg>
        <pc:spChg chg="add mod modVis">
          <ac:chgData name="Kulinich Bohdan" userId="48e65c9f34e137d0" providerId="LiveId" clId="{8A7FA5BB-97BB-4757-B08F-92391B74E5AB}" dt="2021-05-22T14:29:02.587" v="5688" actId="14429"/>
          <ac:spMkLst>
            <pc:docMk/>
            <pc:sldMk cId="1256064280" sldId="388"/>
            <ac:spMk id="106" creationId="{47509363-0C3E-44F9-8A14-24F5C916F23F}"/>
          </ac:spMkLst>
        </pc:spChg>
        <pc:spChg chg="add mod modVis">
          <ac:chgData name="Kulinich Bohdan" userId="48e65c9f34e137d0" providerId="LiveId" clId="{8A7FA5BB-97BB-4757-B08F-92391B74E5AB}" dt="2021-05-22T14:29:02.910" v="5689" actId="14429"/>
          <ac:spMkLst>
            <pc:docMk/>
            <pc:sldMk cId="1256064280" sldId="388"/>
            <ac:spMk id="107" creationId="{5138059F-46F5-45EA-8500-6D01F0A621B1}"/>
          </ac:spMkLst>
        </pc:spChg>
        <pc:spChg chg="add mod modVis">
          <ac:chgData name="Kulinich Bohdan" userId="48e65c9f34e137d0" providerId="LiveId" clId="{8A7FA5BB-97BB-4757-B08F-92391B74E5AB}" dt="2021-05-22T14:29:03.242" v="5690" actId="14429"/>
          <ac:spMkLst>
            <pc:docMk/>
            <pc:sldMk cId="1256064280" sldId="388"/>
            <ac:spMk id="108" creationId="{72B4C1C2-BADA-4BD9-8E36-FA1583BF9CE0}"/>
          </ac:spMkLst>
        </pc:spChg>
        <pc:spChg chg="add mod modVis">
          <ac:chgData name="Kulinich Bohdan" userId="48e65c9f34e137d0" providerId="LiveId" clId="{8A7FA5BB-97BB-4757-B08F-92391B74E5AB}" dt="2021-05-22T14:29:03.558" v="5691" actId="14429"/>
          <ac:spMkLst>
            <pc:docMk/>
            <pc:sldMk cId="1256064280" sldId="388"/>
            <ac:spMk id="109" creationId="{AEB94A82-3817-4E75-8F87-AD7AF75FA203}"/>
          </ac:spMkLst>
        </pc:spChg>
        <pc:spChg chg="add del mod">
          <ac:chgData name="Kulinich Bohdan" userId="48e65c9f34e137d0" providerId="LiveId" clId="{8A7FA5BB-97BB-4757-B08F-92391B74E5AB}" dt="2021-06-04T16:49:56.226" v="7357" actId="21"/>
          <ac:spMkLst>
            <pc:docMk/>
            <pc:sldMk cId="1256064280" sldId="388"/>
            <ac:spMk id="111" creationId="{4D8CBFF7-8CC4-42F1-AF55-7AD0887C185B}"/>
          </ac:spMkLst>
        </pc:spChg>
        <pc:spChg chg="add mod">
          <ac:chgData name="Kulinich Bohdan" userId="48e65c9f34e137d0" providerId="LiveId" clId="{8A7FA5BB-97BB-4757-B08F-92391B74E5AB}" dt="2021-06-11T04:27:21.475" v="7366" actId="1076"/>
          <ac:spMkLst>
            <pc:docMk/>
            <pc:sldMk cId="1256064280" sldId="388"/>
            <ac:spMk id="111" creationId="{D1DDA714-2ECF-4E8C-835B-1612F3F6F46D}"/>
          </ac:spMkLst>
        </pc:spChg>
        <pc:spChg chg="add mod ord">
          <ac:chgData name="Kulinich Bohdan" userId="48e65c9f34e137d0" providerId="LiveId" clId="{8A7FA5BB-97BB-4757-B08F-92391B74E5AB}" dt="2021-05-22T14:31:10.072" v="5776" actId="167"/>
          <ac:spMkLst>
            <pc:docMk/>
            <pc:sldMk cId="1256064280" sldId="388"/>
            <ac:spMk id="116" creationId="{E344B87C-6786-43E5-91BB-E39F68396901}"/>
          </ac:spMkLst>
        </pc:spChg>
        <pc:spChg chg="add mod modVis">
          <ac:chgData name="Kulinich Bohdan" userId="48e65c9f34e137d0" providerId="LiveId" clId="{8A7FA5BB-97BB-4757-B08F-92391B74E5AB}" dt="2021-05-22T14:29:23.428" v="5732" actId="14429"/>
          <ac:spMkLst>
            <pc:docMk/>
            <pc:sldMk cId="1256064280" sldId="388"/>
            <ac:spMk id="163" creationId="{3C78FC1F-2F76-4065-8887-3BBCDFBB774B}"/>
          </ac:spMkLst>
        </pc:spChg>
        <pc:spChg chg="add mod modVis">
          <ac:chgData name="Kulinich Bohdan" userId="48e65c9f34e137d0" providerId="LiveId" clId="{8A7FA5BB-97BB-4757-B08F-92391B74E5AB}" dt="2021-05-22T14:29:23.081" v="5731" actId="14429"/>
          <ac:spMkLst>
            <pc:docMk/>
            <pc:sldMk cId="1256064280" sldId="388"/>
            <ac:spMk id="164" creationId="{EE4F262D-D742-4531-BCCF-BC28604A27BA}"/>
          </ac:spMkLst>
        </pc:spChg>
        <pc:spChg chg="add mod modVis">
          <ac:chgData name="Kulinich Bohdan" userId="48e65c9f34e137d0" providerId="LiveId" clId="{8A7FA5BB-97BB-4757-B08F-92391B74E5AB}" dt="2021-05-22T14:29:22.048" v="5730" actId="14429"/>
          <ac:spMkLst>
            <pc:docMk/>
            <pc:sldMk cId="1256064280" sldId="388"/>
            <ac:spMk id="165" creationId="{4C053DBD-76DD-47FF-933B-F0A11919E236}"/>
          </ac:spMkLst>
        </pc:spChg>
        <pc:spChg chg="add mod modVis">
          <ac:chgData name="Kulinich Bohdan" userId="48e65c9f34e137d0" providerId="LiveId" clId="{8A7FA5BB-97BB-4757-B08F-92391B74E5AB}" dt="2021-05-22T14:29:24.600" v="5734" actId="14429"/>
          <ac:spMkLst>
            <pc:docMk/>
            <pc:sldMk cId="1256064280" sldId="388"/>
            <ac:spMk id="166" creationId="{B2C37F35-20A1-480A-9DA9-1C279ACEF5C9}"/>
          </ac:spMkLst>
        </pc:spChg>
        <pc:spChg chg="add mod modVis">
          <ac:chgData name="Kulinich Bohdan" userId="48e65c9f34e137d0" providerId="LiveId" clId="{8A7FA5BB-97BB-4757-B08F-92391B74E5AB}" dt="2021-05-22T14:29:24.916" v="5735" actId="14429"/>
          <ac:spMkLst>
            <pc:docMk/>
            <pc:sldMk cId="1256064280" sldId="388"/>
            <ac:spMk id="167" creationId="{832B34F9-0C73-482C-9083-A7166739371A}"/>
          </ac:spMkLst>
        </pc:spChg>
        <pc:spChg chg="add mod modVis">
          <ac:chgData name="Kulinich Bohdan" userId="48e65c9f34e137d0" providerId="LiveId" clId="{8A7FA5BB-97BB-4757-B08F-92391B74E5AB}" dt="2021-05-22T14:29:25.286" v="5736" actId="14429"/>
          <ac:spMkLst>
            <pc:docMk/>
            <pc:sldMk cId="1256064280" sldId="388"/>
            <ac:spMk id="168" creationId="{F04E6217-8C7F-4FEF-965C-54271B5AC64F}"/>
          </ac:spMkLst>
        </pc:spChg>
        <pc:spChg chg="add mod modVis">
          <ac:chgData name="Kulinich Bohdan" userId="48e65c9f34e137d0" providerId="LiveId" clId="{8A7FA5BB-97BB-4757-B08F-92391B74E5AB}" dt="2021-05-22T14:29:25.602" v="5737" actId="14429"/>
          <ac:spMkLst>
            <pc:docMk/>
            <pc:sldMk cId="1256064280" sldId="388"/>
            <ac:spMk id="169" creationId="{E388069A-74D3-4F15-B916-72B008064F9C}"/>
          </ac:spMkLst>
        </pc:spChg>
        <pc:spChg chg="add mod modVis">
          <ac:chgData name="Kulinich Bohdan" userId="48e65c9f34e137d0" providerId="LiveId" clId="{8A7FA5BB-97BB-4757-B08F-92391B74E5AB}" dt="2021-05-22T14:29:27.259" v="5738" actId="14429"/>
          <ac:spMkLst>
            <pc:docMk/>
            <pc:sldMk cId="1256064280" sldId="388"/>
            <ac:spMk id="170" creationId="{5473C568-BA1E-4CE0-B0A7-FD3D8245D271}"/>
          </ac:spMkLst>
        </pc:spChg>
        <pc:spChg chg="add mod modVis">
          <ac:chgData name="Kulinich Bohdan" userId="48e65c9f34e137d0" providerId="LiveId" clId="{8A7FA5BB-97BB-4757-B08F-92391B74E5AB}" dt="2021-05-22T14:29:27.559" v="5739" actId="14429"/>
          <ac:spMkLst>
            <pc:docMk/>
            <pc:sldMk cId="1256064280" sldId="388"/>
            <ac:spMk id="171" creationId="{B55905C4-6B49-4CA2-9D9D-F09DF0E443C2}"/>
          </ac:spMkLst>
        </pc:spChg>
        <pc:spChg chg="add mod modVis">
          <ac:chgData name="Kulinich Bohdan" userId="48e65c9f34e137d0" providerId="LiveId" clId="{8A7FA5BB-97BB-4757-B08F-92391B74E5AB}" dt="2021-05-22T14:29:28.276" v="5741" actId="14429"/>
          <ac:spMkLst>
            <pc:docMk/>
            <pc:sldMk cId="1256064280" sldId="388"/>
            <ac:spMk id="172" creationId="{4D88C99D-A046-4403-97F1-83538CB6EE57}"/>
          </ac:spMkLst>
        </pc:spChg>
        <pc:spChg chg="add mod modVis">
          <ac:chgData name="Kulinich Bohdan" userId="48e65c9f34e137d0" providerId="LiveId" clId="{8A7FA5BB-97BB-4757-B08F-92391B74E5AB}" dt="2021-05-22T14:29:28.662" v="5742" actId="14429"/>
          <ac:spMkLst>
            <pc:docMk/>
            <pc:sldMk cId="1256064280" sldId="388"/>
            <ac:spMk id="173" creationId="{C2E26E9C-76EA-4C2A-A14E-944F2ED592EA}"/>
          </ac:spMkLst>
        </pc:spChg>
        <pc:spChg chg="add mod modVis">
          <ac:chgData name="Kulinich Bohdan" userId="48e65c9f34e137d0" providerId="LiveId" clId="{8A7FA5BB-97BB-4757-B08F-92391B74E5AB}" dt="2021-05-22T14:29:29.010" v="5743" actId="14429"/>
          <ac:spMkLst>
            <pc:docMk/>
            <pc:sldMk cId="1256064280" sldId="388"/>
            <ac:spMk id="174" creationId="{B72DABFC-7955-4135-B781-317EEF9E5740}"/>
          </ac:spMkLst>
        </pc:spChg>
        <pc:spChg chg="add mod modVis">
          <ac:chgData name="Kulinich Bohdan" userId="48e65c9f34e137d0" providerId="LiveId" clId="{8A7FA5BB-97BB-4757-B08F-92391B74E5AB}" dt="2021-05-22T14:29:29.364" v="5744" actId="14429"/>
          <ac:spMkLst>
            <pc:docMk/>
            <pc:sldMk cId="1256064280" sldId="388"/>
            <ac:spMk id="175" creationId="{E869624D-B075-418D-B1E8-BCD909AC5314}"/>
          </ac:spMkLst>
        </pc:spChg>
        <pc:spChg chg="add mod modVis">
          <ac:chgData name="Kulinich Bohdan" userId="48e65c9f34e137d0" providerId="LiveId" clId="{8A7FA5BB-97BB-4757-B08F-92391B74E5AB}" dt="2021-05-22T14:29:29.680" v="5745" actId="14429"/>
          <ac:spMkLst>
            <pc:docMk/>
            <pc:sldMk cId="1256064280" sldId="388"/>
            <ac:spMk id="176" creationId="{F4A35040-DE3D-4125-8C55-C683AD4B7740}"/>
          </ac:spMkLst>
        </pc:spChg>
        <pc:spChg chg="add mod modVis">
          <ac:chgData name="Kulinich Bohdan" userId="48e65c9f34e137d0" providerId="LiveId" clId="{8A7FA5BB-97BB-4757-B08F-92391B74E5AB}" dt="2021-05-22T14:29:31.014" v="5746" actId="14429"/>
          <ac:spMkLst>
            <pc:docMk/>
            <pc:sldMk cId="1256064280" sldId="388"/>
            <ac:spMk id="177" creationId="{9A317307-5CA9-4AA0-96E6-331F292ED5BA}"/>
          </ac:spMkLst>
        </pc:spChg>
        <pc:spChg chg="add mod modVis">
          <ac:chgData name="Kulinich Bohdan" userId="48e65c9f34e137d0" providerId="LiveId" clId="{8A7FA5BB-97BB-4757-B08F-92391B74E5AB}" dt="2021-05-22T14:29:31.361" v="5747" actId="14429"/>
          <ac:spMkLst>
            <pc:docMk/>
            <pc:sldMk cId="1256064280" sldId="388"/>
            <ac:spMk id="178" creationId="{8D1FDB32-1F54-4D3D-B18D-83283FC7A161}"/>
          </ac:spMkLst>
        </pc:spChg>
        <pc:spChg chg="add mod modVis">
          <ac:chgData name="Kulinich Bohdan" userId="48e65c9f34e137d0" providerId="LiveId" clId="{8A7FA5BB-97BB-4757-B08F-92391B74E5AB}" dt="2021-05-22T14:29:31.715" v="5748" actId="14429"/>
          <ac:spMkLst>
            <pc:docMk/>
            <pc:sldMk cId="1256064280" sldId="388"/>
            <ac:spMk id="179" creationId="{E3A5DEFC-22DA-4CCB-9857-44403247E5CB}"/>
          </ac:spMkLst>
        </pc:spChg>
        <pc:spChg chg="add mod modVis">
          <ac:chgData name="Kulinich Bohdan" userId="48e65c9f34e137d0" providerId="LiveId" clId="{8A7FA5BB-97BB-4757-B08F-92391B74E5AB}" dt="2021-05-22T14:29:32.069" v="5749" actId="14429"/>
          <ac:spMkLst>
            <pc:docMk/>
            <pc:sldMk cId="1256064280" sldId="388"/>
            <ac:spMk id="180" creationId="{CDB5A87E-66A8-485A-A16A-D4BD8238B92C}"/>
          </ac:spMkLst>
        </pc:spChg>
        <pc:spChg chg="add del mod">
          <ac:chgData name="Kulinich Bohdan" userId="48e65c9f34e137d0" providerId="LiveId" clId="{8A7FA5BB-97BB-4757-B08F-92391B74E5AB}" dt="2021-05-22T11:06:14.758" v="4461" actId="478"/>
          <ac:spMkLst>
            <pc:docMk/>
            <pc:sldMk cId="1256064280" sldId="388"/>
            <ac:spMk id="181" creationId="{509C1E7C-5529-4DF5-9CAF-1EBE31CA182E}"/>
          </ac:spMkLst>
        </pc:spChg>
        <pc:spChg chg="add mod modVis">
          <ac:chgData name="Kulinich Bohdan" userId="48e65c9f34e137d0" providerId="LiveId" clId="{8A7FA5BB-97BB-4757-B08F-92391B74E5AB}" dt="2021-05-22T14:29:32.417" v="5750" actId="14429"/>
          <ac:spMkLst>
            <pc:docMk/>
            <pc:sldMk cId="1256064280" sldId="388"/>
            <ac:spMk id="182" creationId="{C3EE44FC-D84A-4D82-9E19-E45565C6761A}"/>
          </ac:spMkLst>
        </pc:spChg>
        <pc:spChg chg="add mod modVis">
          <ac:chgData name="Kulinich Bohdan" userId="48e65c9f34e137d0" providerId="LiveId" clId="{8A7FA5BB-97BB-4757-B08F-92391B74E5AB}" dt="2021-05-22T14:29:32.749" v="5751" actId="14429"/>
          <ac:spMkLst>
            <pc:docMk/>
            <pc:sldMk cId="1256064280" sldId="388"/>
            <ac:spMk id="183" creationId="{FE058DCD-F2E6-49D4-83EB-F3E7DA02A8EA}"/>
          </ac:spMkLst>
        </pc:spChg>
        <pc:spChg chg="add mod modVis">
          <ac:chgData name="Kulinich Bohdan" userId="48e65c9f34e137d0" providerId="LiveId" clId="{8A7FA5BB-97BB-4757-B08F-92391B74E5AB}" dt="2021-05-22T14:29:33.072" v="5752" actId="14429"/>
          <ac:spMkLst>
            <pc:docMk/>
            <pc:sldMk cId="1256064280" sldId="388"/>
            <ac:spMk id="184" creationId="{377281C4-FD33-42E0-8AB8-9C690E384493}"/>
          </ac:spMkLst>
        </pc:spChg>
        <pc:spChg chg="add mod modVis">
          <ac:chgData name="Kulinich Bohdan" userId="48e65c9f34e137d0" providerId="LiveId" clId="{8A7FA5BB-97BB-4757-B08F-92391B74E5AB}" dt="2021-05-22T14:29:33.435" v="5753" actId="14429"/>
          <ac:spMkLst>
            <pc:docMk/>
            <pc:sldMk cId="1256064280" sldId="388"/>
            <ac:spMk id="185" creationId="{2F31F087-F827-4560-88A0-799A5171419E}"/>
          </ac:spMkLst>
        </pc:spChg>
        <pc:spChg chg="add mod modVis">
          <ac:chgData name="Kulinich Bohdan" userId="48e65c9f34e137d0" providerId="LiveId" clId="{8A7FA5BB-97BB-4757-B08F-92391B74E5AB}" dt="2021-05-22T14:29:33.773" v="5754" actId="14429"/>
          <ac:spMkLst>
            <pc:docMk/>
            <pc:sldMk cId="1256064280" sldId="388"/>
            <ac:spMk id="186" creationId="{11931631-4C5A-46D2-94CD-7B830339094D}"/>
          </ac:spMkLst>
        </pc:spChg>
        <pc:spChg chg="add mod modVis">
          <ac:chgData name="Kulinich Bohdan" userId="48e65c9f34e137d0" providerId="LiveId" clId="{8A7FA5BB-97BB-4757-B08F-92391B74E5AB}" dt="2021-05-22T14:29:34.051" v="5755" actId="14429"/>
          <ac:spMkLst>
            <pc:docMk/>
            <pc:sldMk cId="1256064280" sldId="388"/>
            <ac:spMk id="187" creationId="{8625D0B1-D96E-4F17-A935-457B714E648B}"/>
          </ac:spMkLst>
        </pc:spChg>
        <pc:spChg chg="add mod modVis">
          <ac:chgData name="Kulinich Bohdan" userId="48e65c9f34e137d0" providerId="LiveId" clId="{8A7FA5BB-97BB-4757-B08F-92391B74E5AB}" dt="2021-05-22T14:29:35.924" v="5756" actId="14429"/>
          <ac:spMkLst>
            <pc:docMk/>
            <pc:sldMk cId="1256064280" sldId="388"/>
            <ac:spMk id="188" creationId="{41EEE0B9-7B1E-4183-8DCB-7FD5E16AE400}"/>
          </ac:spMkLst>
        </pc:spChg>
        <pc:spChg chg="add mod modVis">
          <ac:chgData name="Kulinich Bohdan" userId="48e65c9f34e137d0" providerId="LiveId" clId="{8A7FA5BB-97BB-4757-B08F-92391B74E5AB}" dt="2021-05-22T14:29:36.279" v="5757" actId="14429"/>
          <ac:spMkLst>
            <pc:docMk/>
            <pc:sldMk cId="1256064280" sldId="388"/>
            <ac:spMk id="189" creationId="{BB9F8CDE-0691-498B-866F-FD3600EAE651}"/>
          </ac:spMkLst>
        </pc:spChg>
        <pc:spChg chg="add del mod">
          <ac:chgData name="Kulinich Bohdan" userId="48e65c9f34e137d0" providerId="LiveId" clId="{8A7FA5BB-97BB-4757-B08F-92391B74E5AB}" dt="2021-05-22T11:08:22.806" v="4507" actId="478"/>
          <ac:spMkLst>
            <pc:docMk/>
            <pc:sldMk cId="1256064280" sldId="388"/>
            <ac:spMk id="190" creationId="{32922212-B372-469A-973A-F2A9B639B6A8}"/>
          </ac:spMkLst>
        </pc:spChg>
        <pc:spChg chg="add del mod modVis">
          <ac:chgData name="Kulinich Bohdan" userId="48e65c9f34e137d0" providerId="LiveId" clId="{8A7FA5BB-97BB-4757-B08F-92391B74E5AB}" dt="2021-06-11T04:26:41.537" v="7359" actId="478"/>
          <ac:spMkLst>
            <pc:docMk/>
            <pc:sldMk cId="1256064280" sldId="388"/>
            <ac:spMk id="191" creationId="{9DCBE2D8-2479-43CA-97F8-2CE9DE715A63}"/>
          </ac:spMkLst>
        </pc:spChg>
        <pc:spChg chg="add mod modVis">
          <ac:chgData name="Kulinich Bohdan" userId="48e65c9f34e137d0" providerId="LiveId" clId="{8A7FA5BB-97BB-4757-B08F-92391B74E5AB}" dt="2021-06-11T04:26:59.259" v="7360" actId="1076"/>
          <ac:spMkLst>
            <pc:docMk/>
            <pc:sldMk cId="1256064280" sldId="388"/>
            <ac:spMk id="192" creationId="{38E9F98D-9982-4E93-A614-6A983D98E98E}"/>
          </ac:spMkLst>
        </pc:spChg>
        <pc:spChg chg="add mod modVis">
          <ac:chgData name="Kulinich Bohdan" userId="48e65c9f34e137d0" providerId="LiveId" clId="{8A7FA5BB-97BB-4757-B08F-92391B74E5AB}" dt="2021-06-11T04:26:59.259" v="7360" actId="1076"/>
          <ac:spMkLst>
            <pc:docMk/>
            <pc:sldMk cId="1256064280" sldId="388"/>
            <ac:spMk id="193" creationId="{317E48DA-2D79-4225-A6F2-D0870DEA8CF1}"/>
          </ac:spMkLst>
        </pc:spChg>
        <pc:spChg chg="add mod modVis">
          <ac:chgData name="Kulinich Bohdan" userId="48e65c9f34e137d0" providerId="LiveId" clId="{8A7FA5BB-97BB-4757-B08F-92391B74E5AB}" dt="2021-06-11T04:26:59.259" v="7360" actId="1076"/>
          <ac:spMkLst>
            <pc:docMk/>
            <pc:sldMk cId="1256064280" sldId="388"/>
            <ac:spMk id="194" creationId="{9ADFB19B-0CD6-4D95-96C6-0EA02B522352}"/>
          </ac:spMkLst>
        </pc:spChg>
        <pc:spChg chg="add mod modVis">
          <ac:chgData name="Kulinich Bohdan" userId="48e65c9f34e137d0" providerId="LiveId" clId="{8A7FA5BB-97BB-4757-B08F-92391B74E5AB}" dt="2021-06-11T04:26:59.259" v="7360" actId="1076"/>
          <ac:spMkLst>
            <pc:docMk/>
            <pc:sldMk cId="1256064280" sldId="388"/>
            <ac:spMk id="195" creationId="{8BACF700-3A85-4467-B9A8-8871EB701455}"/>
          </ac:spMkLst>
        </pc:spChg>
        <pc:spChg chg="add mod modVis">
          <ac:chgData name="Kulinich Bohdan" userId="48e65c9f34e137d0" providerId="LiveId" clId="{8A7FA5BB-97BB-4757-B08F-92391B74E5AB}" dt="2021-06-11T04:26:59.259" v="7360" actId="1076"/>
          <ac:spMkLst>
            <pc:docMk/>
            <pc:sldMk cId="1256064280" sldId="388"/>
            <ac:spMk id="196" creationId="{92116AA5-9DA6-4144-9A03-C2F5EF6468ED}"/>
          </ac:spMkLst>
        </pc:spChg>
        <pc:spChg chg="add mod modVis">
          <ac:chgData name="Kulinich Bohdan" userId="48e65c9f34e137d0" providerId="LiveId" clId="{8A7FA5BB-97BB-4757-B08F-92391B74E5AB}" dt="2021-06-11T04:26:59.259" v="7360" actId="1076"/>
          <ac:spMkLst>
            <pc:docMk/>
            <pc:sldMk cId="1256064280" sldId="388"/>
            <ac:spMk id="197" creationId="{A7C4D86D-A6E4-4E2D-BCDC-E18C8029E65B}"/>
          </ac:spMkLst>
        </pc:spChg>
        <pc:spChg chg="add mod modVis">
          <ac:chgData name="Kulinich Bohdan" userId="48e65c9f34e137d0" providerId="LiveId" clId="{8A7FA5BB-97BB-4757-B08F-92391B74E5AB}" dt="2021-06-11T04:26:59.259" v="7360" actId="1076"/>
          <ac:spMkLst>
            <pc:docMk/>
            <pc:sldMk cId="1256064280" sldId="388"/>
            <ac:spMk id="198" creationId="{A72E2AC1-DC75-4B50-9A3C-A930D8E7BD40}"/>
          </ac:spMkLst>
        </pc:spChg>
        <pc:spChg chg="add mod modVis">
          <ac:chgData name="Kulinich Bohdan" userId="48e65c9f34e137d0" providerId="LiveId" clId="{8A7FA5BB-97BB-4757-B08F-92391B74E5AB}" dt="2021-06-11T04:26:59.259" v="7360" actId="1076"/>
          <ac:spMkLst>
            <pc:docMk/>
            <pc:sldMk cId="1256064280" sldId="388"/>
            <ac:spMk id="199" creationId="{DD5AE7CD-F3FE-4E45-8009-B6D64FE8901A}"/>
          </ac:spMkLst>
        </pc:spChg>
        <pc:spChg chg="add mod">
          <ac:chgData name="Kulinich Bohdan" userId="48e65c9f34e137d0" providerId="LiveId" clId="{8A7FA5BB-97BB-4757-B08F-92391B74E5AB}" dt="2021-05-22T11:53:51.690" v="4863" actId="1036"/>
          <ac:spMkLst>
            <pc:docMk/>
            <pc:sldMk cId="1256064280" sldId="388"/>
            <ac:spMk id="201" creationId="{DE9738BD-2A09-4BC4-814E-DA9650A76E73}"/>
          </ac:spMkLst>
        </pc:spChg>
        <pc:spChg chg="add mod">
          <ac:chgData name="Kulinich Bohdan" userId="48e65c9f34e137d0" providerId="LiveId" clId="{8A7FA5BB-97BB-4757-B08F-92391B74E5AB}" dt="2021-05-22T11:53:51.690" v="4863" actId="1036"/>
          <ac:spMkLst>
            <pc:docMk/>
            <pc:sldMk cId="1256064280" sldId="388"/>
            <ac:spMk id="202" creationId="{8ED65732-1D61-4786-A785-E41CC8081E80}"/>
          </ac:spMkLst>
        </pc:spChg>
        <pc:spChg chg="add mod">
          <ac:chgData name="Kulinich Bohdan" userId="48e65c9f34e137d0" providerId="LiveId" clId="{8A7FA5BB-97BB-4757-B08F-92391B74E5AB}" dt="2021-05-22T11:53:51.690" v="4863" actId="1036"/>
          <ac:spMkLst>
            <pc:docMk/>
            <pc:sldMk cId="1256064280" sldId="388"/>
            <ac:spMk id="203" creationId="{E11CE922-939A-41EE-8AE8-EB7F4E339D3F}"/>
          </ac:spMkLst>
        </pc:spChg>
        <pc:spChg chg="add mod">
          <ac:chgData name="Kulinich Bohdan" userId="48e65c9f34e137d0" providerId="LiveId" clId="{8A7FA5BB-97BB-4757-B08F-92391B74E5AB}" dt="2021-05-22T11:53:51.690" v="4863" actId="1036"/>
          <ac:spMkLst>
            <pc:docMk/>
            <pc:sldMk cId="1256064280" sldId="388"/>
            <ac:spMk id="204" creationId="{10DD71D9-854D-470A-B252-D1079C3135B3}"/>
          </ac:spMkLst>
        </pc:spChg>
        <pc:spChg chg="add mod">
          <ac:chgData name="Kulinich Bohdan" userId="48e65c9f34e137d0" providerId="LiveId" clId="{8A7FA5BB-97BB-4757-B08F-92391B74E5AB}" dt="2021-05-22T11:55:12.868" v="4895" actId="20577"/>
          <ac:spMkLst>
            <pc:docMk/>
            <pc:sldMk cId="1256064280" sldId="388"/>
            <ac:spMk id="205" creationId="{79182758-C5B7-4256-9B3F-50B3730E3A29}"/>
          </ac:spMkLst>
        </pc:spChg>
        <pc:grpChg chg="add mod">
          <ac:chgData name="Kulinich Bohdan" userId="48e65c9f34e137d0" providerId="LiveId" clId="{8A7FA5BB-97BB-4757-B08F-92391B74E5AB}" dt="2021-05-22T10:39:55.198" v="4259" actId="1076"/>
          <ac:grpSpMkLst>
            <pc:docMk/>
            <pc:sldMk cId="1256064280" sldId="388"/>
            <ac:grpSpMk id="4" creationId="{F031B22B-F0AC-47B8-BCB2-56FABAE416CF}"/>
          </ac:grpSpMkLst>
        </pc:grpChg>
        <pc:grpChg chg="add del mod">
          <ac:chgData name="Kulinich Bohdan" userId="48e65c9f34e137d0" providerId="LiveId" clId="{8A7FA5BB-97BB-4757-B08F-92391B74E5AB}" dt="2021-05-20T17:24:30.548" v="2955" actId="478"/>
          <ac:grpSpMkLst>
            <pc:docMk/>
            <pc:sldMk cId="1256064280" sldId="388"/>
            <ac:grpSpMk id="11" creationId="{80960D18-757A-4CE9-8EE7-327BF78E8F75}"/>
          </ac:grpSpMkLst>
        </pc:grpChg>
        <pc:grpChg chg="del">
          <ac:chgData name="Kulinich Bohdan" userId="48e65c9f34e137d0" providerId="LiveId" clId="{8A7FA5BB-97BB-4757-B08F-92391B74E5AB}" dt="2021-05-18T09:28:32.715" v="1001" actId="478"/>
          <ac:grpSpMkLst>
            <pc:docMk/>
            <pc:sldMk cId="1256064280" sldId="388"/>
            <ac:grpSpMk id="11" creationId="{84BA56BB-29A3-4967-A819-D828BB36A968}"/>
          </ac:grpSpMkLst>
        </pc:grpChg>
        <pc:grpChg chg="add del mod">
          <ac:chgData name="Kulinich Bohdan" userId="48e65c9f34e137d0" providerId="LiveId" clId="{8A7FA5BB-97BB-4757-B08F-92391B74E5AB}" dt="2021-05-18T09:28:29.259" v="1000"/>
          <ac:grpSpMkLst>
            <pc:docMk/>
            <pc:sldMk cId="1256064280" sldId="388"/>
            <ac:grpSpMk id="13" creationId="{AF35ACE6-64DF-457C-B2FB-983C2F1A43AE}"/>
          </ac:grpSpMkLst>
        </pc:grpChg>
        <pc:grpChg chg="add mod">
          <ac:chgData name="Kulinich Bohdan" userId="48e65c9f34e137d0" providerId="LiveId" clId="{8A7FA5BB-97BB-4757-B08F-92391B74E5AB}" dt="2021-05-20T17:25:36.640" v="2963" actId="164"/>
          <ac:grpSpMkLst>
            <pc:docMk/>
            <pc:sldMk cId="1256064280" sldId="388"/>
            <ac:grpSpMk id="16" creationId="{7930A433-352B-414D-8E21-D16318DDE2D1}"/>
          </ac:grpSpMkLst>
        </pc:grpChg>
        <pc:grpChg chg="add del mod">
          <ac:chgData name="Kulinich Bohdan" userId="48e65c9f34e137d0" providerId="LiveId" clId="{8A7FA5BB-97BB-4757-B08F-92391B74E5AB}" dt="2021-05-19T10:04:05.205" v="2544" actId="478"/>
          <ac:grpSpMkLst>
            <pc:docMk/>
            <pc:sldMk cId="1256064280" sldId="388"/>
            <ac:grpSpMk id="19" creationId="{8AE721C5-DBC4-4E32-8777-CC74002146D0}"/>
          </ac:grpSpMkLst>
        </pc:grpChg>
        <pc:picChg chg="add mod">
          <ac:chgData name="Kulinich Bohdan" userId="48e65c9f34e137d0" providerId="LiveId" clId="{8A7FA5BB-97BB-4757-B08F-92391B74E5AB}" dt="2021-05-20T17:25:36.640" v="2963" actId="164"/>
          <ac:picMkLst>
            <pc:docMk/>
            <pc:sldMk cId="1256064280" sldId="388"/>
            <ac:picMk id="3" creationId="{A8032868-9CD7-4C97-804F-C3A502AE1B9D}"/>
          </ac:picMkLst>
        </pc:picChg>
        <pc:picChg chg="add del mod ord">
          <ac:chgData name="Kulinich Bohdan" userId="48e65c9f34e137d0" providerId="LiveId" clId="{8A7FA5BB-97BB-4757-B08F-92391B74E5AB}" dt="2021-05-22T13:13:55.344" v="4905" actId="478"/>
          <ac:picMkLst>
            <pc:docMk/>
            <pc:sldMk cId="1256064280" sldId="388"/>
            <ac:picMk id="7" creationId="{4214E8F7-11D4-4729-B511-0F1D7437DCE9}"/>
          </ac:picMkLst>
        </pc:picChg>
        <pc:picChg chg="add del mod ord modCrop">
          <ac:chgData name="Kulinich Bohdan" userId="48e65c9f34e137d0" providerId="LiveId" clId="{8A7FA5BB-97BB-4757-B08F-92391B74E5AB}" dt="2021-05-22T09:36:21.520" v="4139" actId="478"/>
          <ac:picMkLst>
            <pc:docMk/>
            <pc:sldMk cId="1256064280" sldId="388"/>
            <ac:picMk id="7" creationId="{9AD7F612-65C3-4D0C-B554-45EE0584ECB2}"/>
          </ac:picMkLst>
        </pc:picChg>
        <pc:picChg chg="add del mod">
          <ac:chgData name="Kulinich Bohdan" userId="48e65c9f34e137d0" providerId="LiveId" clId="{8A7FA5BB-97BB-4757-B08F-92391B74E5AB}" dt="2021-05-22T14:15:20.910" v="5650" actId="478"/>
          <ac:picMkLst>
            <pc:docMk/>
            <pc:sldMk cId="1256064280" sldId="388"/>
            <ac:picMk id="9" creationId="{46D1B520-D9B0-49C6-AA72-AFE668DCDB08}"/>
          </ac:picMkLst>
        </pc:picChg>
        <pc:picChg chg="del mod">
          <ac:chgData name="Kulinich Bohdan" userId="48e65c9f34e137d0" providerId="LiveId" clId="{8A7FA5BB-97BB-4757-B08F-92391B74E5AB}" dt="2021-05-22T10:41:55.741" v="4270" actId="478"/>
          <ac:picMkLst>
            <pc:docMk/>
            <pc:sldMk cId="1256064280" sldId="388"/>
            <ac:picMk id="10" creationId="{372AACD3-E47C-4422-99F4-8F2FA502FD53}"/>
          </ac:picMkLst>
        </pc:picChg>
        <pc:picChg chg="add del mod">
          <ac:chgData name="Kulinich Bohdan" userId="48e65c9f34e137d0" providerId="LiveId" clId="{8A7FA5BB-97BB-4757-B08F-92391B74E5AB}" dt="2021-05-22T09:20:46.302" v="3626" actId="478"/>
          <ac:picMkLst>
            <pc:docMk/>
            <pc:sldMk cId="1256064280" sldId="388"/>
            <ac:picMk id="11" creationId="{1E51B3F3-30C3-475E-8059-FE0D2DF5C7BC}"/>
          </ac:picMkLst>
        </pc:picChg>
        <pc:picChg chg="add mod ord">
          <ac:chgData name="Kulinich Bohdan" userId="48e65c9f34e137d0" providerId="LiveId" clId="{8A7FA5BB-97BB-4757-B08F-92391B74E5AB}" dt="2021-05-22T14:31:10.072" v="5776" actId="167"/>
          <ac:picMkLst>
            <pc:docMk/>
            <pc:sldMk cId="1256064280" sldId="388"/>
            <ac:picMk id="11" creationId="{B50F12AB-57A2-4627-B779-02F869C8E681}"/>
          </ac:picMkLst>
        </pc:picChg>
        <pc:picChg chg="del mod topLvl">
          <ac:chgData name="Kulinich Bohdan" userId="48e65c9f34e137d0" providerId="LiveId" clId="{8A7FA5BB-97BB-4757-B08F-92391B74E5AB}" dt="2021-05-20T17:24:30.548" v="2955" actId="478"/>
          <ac:picMkLst>
            <pc:docMk/>
            <pc:sldMk cId="1256064280" sldId="388"/>
            <ac:picMk id="13" creationId="{53392219-500F-4F99-84FC-EF24189FFAB4}"/>
          </ac:picMkLst>
        </pc:picChg>
        <pc:picChg chg="add del mod">
          <ac:chgData name="Kulinich Bohdan" userId="48e65c9f34e137d0" providerId="LiveId" clId="{8A7FA5BB-97BB-4757-B08F-92391B74E5AB}" dt="2021-05-22T14:27:38.065" v="5662" actId="478"/>
          <ac:picMkLst>
            <pc:docMk/>
            <pc:sldMk cId="1256064280" sldId="388"/>
            <ac:picMk id="14" creationId="{D3352C3C-1B88-4289-A143-3D8423EDF94B}"/>
          </ac:picMkLst>
        </pc:picChg>
        <pc:picChg chg="del">
          <ac:chgData name="Kulinich Bohdan" userId="48e65c9f34e137d0" providerId="LiveId" clId="{8A7FA5BB-97BB-4757-B08F-92391B74E5AB}" dt="2021-05-22T09:04:25.858" v="3619" actId="478"/>
          <ac:picMkLst>
            <pc:docMk/>
            <pc:sldMk cId="1256064280" sldId="388"/>
            <ac:picMk id="15" creationId="{E708C392-1461-46A4-8FEC-1BB1D6A1031E}"/>
          </ac:picMkLst>
        </pc:picChg>
        <pc:picChg chg="mod">
          <ac:chgData name="Kulinich Bohdan" userId="48e65c9f34e137d0" providerId="LiveId" clId="{8A7FA5BB-97BB-4757-B08F-92391B74E5AB}" dt="2021-05-18T09:28:27.802" v="999"/>
          <ac:picMkLst>
            <pc:docMk/>
            <pc:sldMk cId="1256064280" sldId="388"/>
            <ac:picMk id="17" creationId="{4B087798-0D66-4620-BE94-1F84274B36F0}"/>
          </ac:picMkLst>
        </pc:picChg>
        <pc:picChg chg="mod">
          <ac:chgData name="Kulinich Bohdan" userId="48e65c9f34e137d0" providerId="LiveId" clId="{8A7FA5BB-97BB-4757-B08F-92391B74E5AB}" dt="2021-05-19T10:04:05.939" v="2545"/>
          <ac:picMkLst>
            <pc:docMk/>
            <pc:sldMk cId="1256064280" sldId="388"/>
            <ac:picMk id="17" creationId="{A6205B46-DA42-41D4-B54A-87C86620ECFF}"/>
          </ac:picMkLst>
        </pc:picChg>
        <pc:picChg chg="mod">
          <ac:chgData name="Kulinich Bohdan" userId="48e65c9f34e137d0" providerId="LiveId" clId="{8A7FA5BB-97BB-4757-B08F-92391B74E5AB}" dt="2021-05-18T09:28:33.101" v="1002"/>
          <ac:picMkLst>
            <pc:docMk/>
            <pc:sldMk cId="1256064280" sldId="388"/>
            <ac:picMk id="20" creationId="{934B80FE-BA87-43DB-91E4-B5B9CFD86497}"/>
          </ac:picMkLst>
        </pc:picChg>
        <pc:picChg chg="add del mod ord modCrop">
          <ac:chgData name="Kulinich Bohdan" userId="48e65c9f34e137d0" providerId="LiveId" clId="{8A7FA5BB-97BB-4757-B08F-92391B74E5AB}" dt="2021-05-22T10:04:33.993" v="4185" actId="478"/>
          <ac:picMkLst>
            <pc:docMk/>
            <pc:sldMk cId="1256064280" sldId="388"/>
            <ac:picMk id="112" creationId="{FE657FDB-9B92-4EDE-BC9C-AE79407DAA8C}"/>
          </ac:picMkLst>
        </pc:picChg>
        <pc:picChg chg="add del mod ord">
          <ac:chgData name="Kulinich Bohdan" userId="48e65c9f34e137d0" providerId="LiveId" clId="{8A7FA5BB-97BB-4757-B08F-92391B74E5AB}" dt="2021-05-22T09:53:44.235" v="4163" actId="478"/>
          <ac:picMkLst>
            <pc:docMk/>
            <pc:sldMk cId="1256064280" sldId="388"/>
            <ac:picMk id="114" creationId="{9BF7C51F-3E28-451E-A666-E991797ED005}"/>
          </ac:picMkLst>
        </pc:picChg>
        <pc:picChg chg="add del mod ord">
          <ac:chgData name="Kulinich Bohdan" userId="48e65c9f34e137d0" providerId="LiveId" clId="{8A7FA5BB-97BB-4757-B08F-92391B74E5AB}" dt="2021-05-22T10:10:47.640" v="4188" actId="478"/>
          <ac:picMkLst>
            <pc:docMk/>
            <pc:sldMk cId="1256064280" sldId="388"/>
            <ac:picMk id="116" creationId="{0AF063DF-FFB8-4FA8-9FA6-8A22CFE907AD}"/>
          </ac:picMkLst>
        </pc:picChg>
        <pc:picChg chg="add del mod ord modCrop">
          <ac:chgData name="Kulinich Bohdan" userId="48e65c9f34e137d0" providerId="LiveId" clId="{8A7FA5BB-97BB-4757-B08F-92391B74E5AB}" dt="2021-05-22T10:40:36.345" v="4260" actId="478"/>
          <ac:picMkLst>
            <pc:docMk/>
            <pc:sldMk cId="1256064280" sldId="388"/>
            <ac:picMk id="118" creationId="{91E7F4D0-443A-432F-A325-80FCA1D564CE}"/>
          </ac:picMkLst>
        </pc:picChg>
        <pc:picChg chg="add del mod ord">
          <ac:chgData name="Kulinich Bohdan" userId="48e65c9f34e137d0" providerId="LiveId" clId="{8A7FA5BB-97BB-4757-B08F-92391B74E5AB}" dt="2021-05-22T10:41:27.757" v="4265" actId="478"/>
          <ac:picMkLst>
            <pc:docMk/>
            <pc:sldMk cId="1256064280" sldId="388"/>
            <ac:picMk id="130" creationId="{0E011AB2-923A-4B50-B0B6-8CB5C39F4F55}"/>
          </ac:picMkLst>
        </pc:picChg>
        <pc:picChg chg="add del mod ord modVis modCrop">
          <ac:chgData name="Kulinich Bohdan" userId="48e65c9f34e137d0" providerId="LiveId" clId="{8A7FA5BB-97BB-4757-B08F-92391B74E5AB}" dt="2021-05-22T14:28:58.365" v="5684" actId="14429"/>
          <ac:picMkLst>
            <pc:docMk/>
            <pc:sldMk cId="1256064280" sldId="388"/>
            <ac:picMk id="132" creationId="{A1FAF1CD-B3D7-4898-A82D-F0E0B03C2164}"/>
          </ac:picMkLst>
        </pc:picChg>
        <pc:picChg chg="add del mod ord modVis">
          <ac:chgData name="Kulinich Bohdan" userId="48e65c9f34e137d0" providerId="LiveId" clId="{8A7FA5BB-97BB-4757-B08F-92391B74E5AB}" dt="2021-05-22T14:14:50.996" v="5645" actId="478"/>
          <ac:picMkLst>
            <pc:docMk/>
            <pc:sldMk cId="1256064280" sldId="388"/>
            <ac:picMk id="200" creationId="{C9FB0E6C-7649-44B2-BBAA-E483BD13F542}"/>
          </ac:picMkLst>
        </pc:pic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19" creationId="{694D2317-DCBF-40D4-9D8A-0FFFAE6014A0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23" creationId="{8979996F-5245-4CEE-BC1F-83E3A7A2E30B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26" creationId="{520D9AA1-3976-4438-947F-D5CF8DE3EC12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27" creationId="{298A3195-B291-4FEE-8233-2474AD427C9C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28" creationId="{7F7C52B5-564E-4789-BFBF-0C36065D1759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29" creationId="{9200F37A-4442-4E92-9415-B749E6E3EACD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0" creationId="{8B341945-6F73-4E75-815F-EE434A43AEF8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1" creationId="{A6F835A8-8254-44B9-9210-AB9D77EA5874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2" creationId="{349B3BD9-CB29-4172-97A8-A727405E60A3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3" creationId="{95391730-4AE0-4237-A625-5CDEB4DD6FF0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4" creationId="{88EA09F9-A709-4964-B812-2909BF84A33C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5" creationId="{F10913B5-3F04-4E6E-8B2F-4BBF86F19B59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6" creationId="{A47479F9-AB24-410B-BD6B-09BA34D2491F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7" creationId="{3660A2C3-FD35-4272-809A-98033E3AD193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8" creationId="{4EA5361C-2F40-4364-8F69-B2E29EF8A742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39" creationId="{7EE56B36-3537-4D3D-8E63-E920CB1EEB9A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0" creationId="{C81D01C2-CE17-4008-8A4D-EEAE8D01916F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1" creationId="{9CBC4A54-5D2C-441D-969D-9CE6B612E9E7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2" creationId="{C4FB109A-46B9-416B-A370-3A7BDADCCAE8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3" creationId="{FC7990D4-23BE-4487-8DCD-08E887D20C2B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4" creationId="{FCC6E96F-8524-4294-8EB9-9D0241E86EC7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5" creationId="{F11B1F9B-AE5D-4C07-B7E2-D53768F6EC96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6" creationId="{18AEDBEE-1B1A-4C3A-8BD5-9A150D92295D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7" creationId="{AFB7A78E-9A8A-4D89-A5CD-813497DB38AC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8" creationId="{B3EE468A-EE91-416D-AD48-B544BD4B39A0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49" creationId="{4285FAFC-D59B-4F4B-9B06-ACCD3E1EAED2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50" creationId="{A855BAE2-3783-4461-B24A-8AA1BA32047C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51" creationId="{52700F14-9F40-48AF-9E4A-0CA1DDAE925C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52" creationId="{CFE4B78D-FB5D-4B21-A551-42A382C8D20E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53" creationId="{778EFC25-54D4-44F9-B8BA-BB6E5E8A4A79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54" creationId="{E091C90C-4EE6-4247-BDD6-333692CFDCD5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55" creationId="{C278E6C5-BAF9-4D0B-9535-7898B8D8F319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85" creationId="{B9B9FAB3-DC36-42B8-9D99-814E28FEFB4F}"/>
          </ac:cxnSpMkLst>
        </pc:cxnChg>
        <pc:cxnChg chg="add del mod">
          <ac:chgData name="Kulinich Bohdan" userId="48e65c9f34e137d0" providerId="LiveId" clId="{8A7FA5BB-97BB-4757-B08F-92391B74E5AB}" dt="2021-05-22T09:22:36.948" v="3668"/>
          <ac:cxnSpMkLst>
            <pc:docMk/>
            <pc:sldMk cId="1256064280" sldId="388"/>
            <ac:cxnSpMk id="86" creationId="{629B7188-9B2A-4629-A218-1CABB7AF37C6}"/>
          </ac:cxnSpMkLst>
        </pc:cxnChg>
        <pc:cxnChg chg="add mod modVis">
          <ac:chgData name="Kulinich Bohdan" userId="48e65c9f34e137d0" providerId="LiveId" clId="{8A7FA5BB-97BB-4757-B08F-92391B74E5AB}" dt="2021-05-22T14:28:53.170" v="5673" actId="14429"/>
          <ac:cxnSpMkLst>
            <pc:docMk/>
            <pc:sldMk cId="1256064280" sldId="388"/>
            <ac:cxnSpMk id="87" creationId="{B2A955AE-E07D-47ED-A6DD-0964744E92D4}"/>
          </ac:cxnSpMkLst>
        </pc:cxnChg>
        <pc:cxnChg chg="add mod modVis">
          <ac:chgData name="Kulinich Bohdan" userId="48e65c9f34e137d0" providerId="LiveId" clId="{8A7FA5BB-97BB-4757-B08F-92391B74E5AB}" dt="2021-05-22T14:28:53.492" v="5674" actId="14429"/>
          <ac:cxnSpMkLst>
            <pc:docMk/>
            <pc:sldMk cId="1256064280" sldId="388"/>
            <ac:cxnSpMk id="88" creationId="{5C4AF2D6-9AED-4A66-A77D-4F2617484039}"/>
          </ac:cxnSpMkLst>
        </pc:cxnChg>
        <pc:cxnChg chg="add mod modVis">
          <ac:chgData name="Kulinich Bohdan" userId="48e65c9f34e137d0" providerId="LiveId" clId="{8A7FA5BB-97BB-4757-B08F-92391B74E5AB}" dt="2021-05-22T14:29:03.905" v="5692" actId="14429"/>
          <ac:cxnSpMkLst>
            <pc:docMk/>
            <pc:sldMk cId="1256064280" sldId="388"/>
            <ac:cxnSpMk id="110" creationId="{4A49AEE9-7969-467B-BAF3-3294EADEB17B}"/>
          </ac:cxnSpMkLst>
        </pc:cxnChg>
        <pc:cxnChg chg="add mod modVis">
          <ac:chgData name="Kulinich Bohdan" userId="48e65c9f34e137d0" providerId="LiveId" clId="{8A7FA5BB-97BB-4757-B08F-92391B74E5AB}" dt="2021-05-22T14:29:05.394" v="5693" actId="14429"/>
          <ac:cxnSpMkLst>
            <pc:docMk/>
            <pc:sldMk cId="1256064280" sldId="388"/>
            <ac:cxnSpMk id="119" creationId="{A1D16D78-953B-4F1E-B046-2A98B7863789}"/>
          </ac:cxnSpMkLst>
        </pc:cxnChg>
        <pc:cxnChg chg="add mod modVis">
          <ac:chgData name="Kulinich Bohdan" userId="48e65c9f34e137d0" providerId="LiveId" clId="{8A7FA5BB-97BB-4757-B08F-92391B74E5AB}" dt="2021-05-22T14:29:05.710" v="5694" actId="14429"/>
          <ac:cxnSpMkLst>
            <pc:docMk/>
            <pc:sldMk cId="1256064280" sldId="388"/>
            <ac:cxnSpMk id="120" creationId="{B05F9471-2C37-41D4-89E5-4A1934F32F93}"/>
          </ac:cxnSpMkLst>
        </pc:cxnChg>
        <pc:cxnChg chg="add mod modVis">
          <ac:chgData name="Kulinich Bohdan" userId="48e65c9f34e137d0" providerId="LiveId" clId="{8A7FA5BB-97BB-4757-B08F-92391B74E5AB}" dt="2021-05-22T14:29:06.095" v="5695" actId="14429"/>
          <ac:cxnSpMkLst>
            <pc:docMk/>
            <pc:sldMk cId="1256064280" sldId="388"/>
            <ac:cxnSpMk id="121" creationId="{7D9A836D-B359-491F-AE3F-B327AD1E35CA}"/>
          </ac:cxnSpMkLst>
        </pc:cxnChg>
        <pc:cxnChg chg="add mod modVis">
          <ac:chgData name="Kulinich Bohdan" userId="48e65c9f34e137d0" providerId="LiveId" clId="{8A7FA5BB-97BB-4757-B08F-92391B74E5AB}" dt="2021-05-22T14:29:06.433" v="5696" actId="14429"/>
          <ac:cxnSpMkLst>
            <pc:docMk/>
            <pc:sldMk cId="1256064280" sldId="388"/>
            <ac:cxnSpMk id="122" creationId="{EB3014CF-98E1-45ED-927F-0C19BA8D6199}"/>
          </ac:cxnSpMkLst>
        </pc:cxnChg>
        <pc:cxnChg chg="add mod modVis">
          <ac:chgData name="Kulinich Bohdan" userId="48e65c9f34e137d0" providerId="LiveId" clId="{8A7FA5BB-97BB-4757-B08F-92391B74E5AB}" dt="2021-05-22T14:29:06.749" v="5697" actId="14429"/>
          <ac:cxnSpMkLst>
            <pc:docMk/>
            <pc:sldMk cId="1256064280" sldId="388"/>
            <ac:cxnSpMk id="123" creationId="{291DFFAA-055C-45A4-97E0-ACEF0F8F6211}"/>
          </ac:cxnSpMkLst>
        </pc:cxnChg>
        <pc:cxnChg chg="add mod modVis">
          <ac:chgData name="Kulinich Bohdan" userId="48e65c9f34e137d0" providerId="LiveId" clId="{8A7FA5BB-97BB-4757-B08F-92391B74E5AB}" dt="2021-05-22T14:29:07.065" v="5698" actId="14429"/>
          <ac:cxnSpMkLst>
            <pc:docMk/>
            <pc:sldMk cId="1256064280" sldId="388"/>
            <ac:cxnSpMk id="124" creationId="{7D09140E-6753-4F02-8292-9FCC0ED2ADB0}"/>
          </ac:cxnSpMkLst>
        </pc:cxnChg>
        <pc:cxnChg chg="add mod modVis">
          <ac:chgData name="Kulinich Bohdan" userId="48e65c9f34e137d0" providerId="LiveId" clId="{8A7FA5BB-97BB-4757-B08F-92391B74E5AB}" dt="2021-05-22T14:29:07.396" v="5699" actId="14429"/>
          <ac:cxnSpMkLst>
            <pc:docMk/>
            <pc:sldMk cId="1256064280" sldId="388"/>
            <ac:cxnSpMk id="125" creationId="{8058D3AA-D47C-4D9E-8FD2-EB8413A1E3B5}"/>
          </ac:cxnSpMkLst>
        </pc:cxnChg>
        <pc:cxnChg chg="add mod modVis">
          <ac:chgData name="Kulinich Bohdan" userId="48e65c9f34e137d0" providerId="LiveId" clId="{8A7FA5BB-97BB-4757-B08F-92391B74E5AB}" dt="2021-05-22T14:29:07.750" v="5700" actId="14429"/>
          <ac:cxnSpMkLst>
            <pc:docMk/>
            <pc:sldMk cId="1256064280" sldId="388"/>
            <ac:cxnSpMk id="126" creationId="{3DEC1542-C162-4575-A4D6-F3DCB1F9ADB1}"/>
          </ac:cxnSpMkLst>
        </pc:cxnChg>
        <pc:cxnChg chg="add mod modVis">
          <ac:chgData name="Kulinich Bohdan" userId="48e65c9f34e137d0" providerId="LiveId" clId="{8A7FA5BB-97BB-4757-B08F-92391B74E5AB}" dt="2021-05-22T14:29:08.082" v="5701" actId="14429"/>
          <ac:cxnSpMkLst>
            <pc:docMk/>
            <pc:sldMk cId="1256064280" sldId="388"/>
            <ac:cxnSpMk id="127" creationId="{890D7587-2F82-4112-B092-27F19335CA7F}"/>
          </ac:cxnSpMkLst>
        </pc:cxnChg>
        <pc:cxnChg chg="add mod modVis">
          <ac:chgData name="Kulinich Bohdan" userId="48e65c9f34e137d0" providerId="LiveId" clId="{8A7FA5BB-97BB-4757-B08F-92391B74E5AB}" dt="2021-05-22T14:29:08.468" v="5702" actId="14429"/>
          <ac:cxnSpMkLst>
            <pc:docMk/>
            <pc:sldMk cId="1256064280" sldId="388"/>
            <ac:cxnSpMk id="128" creationId="{D8CFF1AC-F3E3-45AE-A86D-3880B86F4D59}"/>
          </ac:cxnSpMkLst>
        </pc:cxnChg>
        <pc:cxnChg chg="add del mod">
          <ac:chgData name="Kulinich Bohdan" userId="48e65c9f34e137d0" providerId="LiveId" clId="{8A7FA5BB-97BB-4757-B08F-92391B74E5AB}" dt="2021-05-22T10:42:50.585" v="4281" actId="478"/>
          <ac:cxnSpMkLst>
            <pc:docMk/>
            <pc:sldMk cId="1256064280" sldId="388"/>
            <ac:cxnSpMk id="133" creationId="{F4D00138-2126-4314-BE95-DC9A7B36B3A6}"/>
          </ac:cxnSpMkLst>
        </pc:cxnChg>
        <pc:cxnChg chg="add del mod">
          <ac:chgData name="Kulinich Bohdan" userId="48e65c9f34e137d0" providerId="LiveId" clId="{8A7FA5BB-97BB-4757-B08F-92391B74E5AB}" dt="2021-05-22T10:42:50.585" v="4281" actId="478"/>
          <ac:cxnSpMkLst>
            <pc:docMk/>
            <pc:sldMk cId="1256064280" sldId="388"/>
            <ac:cxnSpMk id="134" creationId="{1A3A226C-F73A-43E8-A1E6-235E1FF165E9}"/>
          </ac:cxnSpMkLst>
        </pc:cxnChg>
        <pc:cxnChg chg="add del mod">
          <ac:chgData name="Kulinich Bohdan" userId="48e65c9f34e137d0" providerId="LiveId" clId="{8A7FA5BB-97BB-4757-B08F-92391B74E5AB}" dt="2021-05-22T10:42:50.585" v="4281" actId="478"/>
          <ac:cxnSpMkLst>
            <pc:docMk/>
            <pc:sldMk cId="1256064280" sldId="388"/>
            <ac:cxnSpMk id="135" creationId="{E0C512C4-D49C-47FA-A634-20B318FD4B29}"/>
          </ac:cxnSpMkLst>
        </pc:cxnChg>
        <pc:cxnChg chg="add mod modVis">
          <ac:chgData name="Kulinich Bohdan" userId="48e65c9f34e137d0" providerId="LiveId" clId="{8A7FA5BB-97BB-4757-B08F-92391B74E5AB}" dt="2021-05-22T14:29:08.800" v="5703" actId="14429"/>
          <ac:cxnSpMkLst>
            <pc:docMk/>
            <pc:sldMk cId="1256064280" sldId="388"/>
            <ac:cxnSpMk id="136" creationId="{C4F9E274-B082-4F1E-8375-0498D9AA3DA8}"/>
          </ac:cxnSpMkLst>
        </pc:cxnChg>
        <pc:cxnChg chg="add mod modVis">
          <ac:chgData name="Kulinich Bohdan" userId="48e65c9f34e137d0" providerId="LiveId" clId="{8A7FA5BB-97BB-4757-B08F-92391B74E5AB}" dt="2021-05-22T14:29:10.302" v="5704" actId="14429"/>
          <ac:cxnSpMkLst>
            <pc:docMk/>
            <pc:sldMk cId="1256064280" sldId="388"/>
            <ac:cxnSpMk id="137" creationId="{118EF1FC-C105-48E2-9104-C72314C1A97F}"/>
          </ac:cxnSpMkLst>
        </pc:cxnChg>
        <pc:cxnChg chg="add mod modVis">
          <ac:chgData name="Kulinich Bohdan" userId="48e65c9f34e137d0" providerId="LiveId" clId="{8A7FA5BB-97BB-4757-B08F-92391B74E5AB}" dt="2021-05-22T14:29:10.670" v="5705" actId="14429"/>
          <ac:cxnSpMkLst>
            <pc:docMk/>
            <pc:sldMk cId="1256064280" sldId="388"/>
            <ac:cxnSpMk id="138" creationId="{37605E89-EE06-4D85-A52D-65165DA10FA2}"/>
          </ac:cxnSpMkLst>
        </pc:cxnChg>
        <pc:cxnChg chg="add mod modVis">
          <ac:chgData name="Kulinich Bohdan" userId="48e65c9f34e137d0" providerId="LiveId" clId="{8A7FA5BB-97BB-4757-B08F-92391B74E5AB}" dt="2021-05-22T14:29:11.056" v="5706" actId="14429"/>
          <ac:cxnSpMkLst>
            <pc:docMk/>
            <pc:sldMk cId="1256064280" sldId="388"/>
            <ac:cxnSpMk id="139" creationId="{B1739007-F169-41B8-88CD-BDD0A7E277E0}"/>
          </ac:cxnSpMkLst>
        </pc:cxnChg>
        <pc:cxnChg chg="add mod modVis">
          <ac:chgData name="Kulinich Bohdan" userId="48e65c9f34e137d0" providerId="LiveId" clId="{8A7FA5BB-97BB-4757-B08F-92391B74E5AB}" dt="2021-05-22T14:29:11.403" v="5707" actId="14429"/>
          <ac:cxnSpMkLst>
            <pc:docMk/>
            <pc:sldMk cId="1256064280" sldId="388"/>
            <ac:cxnSpMk id="140" creationId="{C25B70CE-5EC1-4098-AEEA-C0D6534B3E3A}"/>
          </ac:cxnSpMkLst>
        </pc:cxnChg>
        <pc:cxnChg chg="add mod modVis">
          <ac:chgData name="Kulinich Bohdan" userId="48e65c9f34e137d0" providerId="LiveId" clId="{8A7FA5BB-97BB-4757-B08F-92391B74E5AB}" dt="2021-05-22T14:29:11.718" v="5708" actId="14429"/>
          <ac:cxnSpMkLst>
            <pc:docMk/>
            <pc:sldMk cId="1256064280" sldId="388"/>
            <ac:cxnSpMk id="141" creationId="{BEDC7191-CCA2-4223-AF03-E19322DA1834}"/>
          </ac:cxnSpMkLst>
        </pc:cxnChg>
        <pc:cxnChg chg="add mod modVis">
          <ac:chgData name="Kulinich Bohdan" userId="48e65c9f34e137d0" providerId="LiveId" clId="{8A7FA5BB-97BB-4757-B08F-92391B74E5AB}" dt="2021-05-22T14:29:12.041" v="5709" actId="14429"/>
          <ac:cxnSpMkLst>
            <pc:docMk/>
            <pc:sldMk cId="1256064280" sldId="388"/>
            <ac:cxnSpMk id="142" creationId="{9BB0E34C-89BC-41DA-BD6D-E56FB5A81D48}"/>
          </ac:cxnSpMkLst>
        </pc:cxnChg>
        <pc:cxnChg chg="add mod modVis">
          <ac:chgData name="Kulinich Bohdan" userId="48e65c9f34e137d0" providerId="LiveId" clId="{8A7FA5BB-97BB-4757-B08F-92391B74E5AB}" dt="2021-05-22T14:29:12.473" v="5710" actId="14429"/>
          <ac:cxnSpMkLst>
            <pc:docMk/>
            <pc:sldMk cId="1256064280" sldId="388"/>
            <ac:cxnSpMk id="143" creationId="{C1192DD9-9395-471B-9AAC-8FD95A9B3DF3}"/>
          </ac:cxnSpMkLst>
        </pc:cxnChg>
        <pc:cxnChg chg="add mod modVis">
          <ac:chgData name="Kulinich Bohdan" userId="48e65c9f34e137d0" providerId="LiveId" clId="{8A7FA5BB-97BB-4757-B08F-92391B74E5AB}" dt="2021-05-22T14:29:13.190" v="5712" actId="14429"/>
          <ac:cxnSpMkLst>
            <pc:docMk/>
            <pc:sldMk cId="1256064280" sldId="388"/>
            <ac:cxnSpMk id="144" creationId="{35EA672D-BDB9-4445-9EDE-5E9E0C3F86A2}"/>
          </ac:cxnSpMkLst>
        </pc:cxnChg>
        <pc:cxnChg chg="add mod modVis">
          <ac:chgData name="Kulinich Bohdan" userId="48e65c9f34e137d0" providerId="LiveId" clId="{8A7FA5BB-97BB-4757-B08F-92391B74E5AB}" dt="2021-05-22T14:29:13.529" v="5713" actId="14429"/>
          <ac:cxnSpMkLst>
            <pc:docMk/>
            <pc:sldMk cId="1256064280" sldId="388"/>
            <ac:cxnSpMk id="145" creationId="{809B6849-53F4-4DF9-BA46-3BFFD9AB4FD2}"/>
          </ac:cxnSpMkLst>
        </pc:cxnChg>
        <pc:cxnChg chg="add mod modVis">
          <ac:chgData name="Kulinich Bohdan" userId="48e65c9f34e137d0" providerId="LiveId" clId="{8A7FA5BB-97BB-4757-B08F-92391B74E5AB}" dt="2021-05-22T14:29:13.976" v="5714" actId="14429"/>
          <ac:cxnSpMkLst>
            <pc:docMk/>
            <pc:sldMk cId="1256064280" sldId="388"/>
            <ac:cxnSpMk id="146" creationId="{689FE659-090A-4AE1-BC85-94A570AA9C5C}"/>
          </ac:cxnSpMkLst>
        </pc:cxnChg>
        <pc:cxnChg chg="add mod modVis">
          <ac:chgData name="Kulinich Bohdan" userId="48e65c9f34e137d0" providerId="LiveId" clId="{8A7FA5BB-97BB-4757-B08F-92391B74E5AB}" dt="2021-05-22T14:29:14.594" v="5715" actId="14429"/>
          <ac:cxnSpMkLst>
            <pc:docMk/>
            <pc:sldMk cId="1256064280" sldId="388"/>
            <ac:cxnSpMk id="147" creationId="{B374CD96-9387-48C6-8322-BFE1E0A76A9E}"/>
          </ac:cxnSpMkLst>
        </pc:cxnChg>
        <pc:cxnChg chg="add mod modVis">
          <ac:chgData name="Kulinich Bohdan" userId="48e65c9f34e137d0" providerId="LiveId" clId="{8A7FA5BB-97BB-4757-B08F-92391B74E5AB}" dt="2021-05-22T14:29:15.882" v="5716" actId="14429"/>
          <ac:cxnSpMkLst>
            <pc:docMk/>
            <pc:sldMk cId="1256064280" sldId="388"/>
            <ac:cxnSpMk id="148" creationId="{1AE2A6BE-AA74-4270-B318-28EF2C3DBCC9}"/>
          </ac:cxnSpMkLst>
        </pc:cxnChg>
        <pc:cxnChg chg="add mod modVis">
          <ac:chgData name="Kulinich Bohdan" userId="48e65c9f34e137d0" providerId="LiveId" clId="{8A7FA5BB-97BB-4757-B08F-92391B74E5AB}" dt="2021-05-22T14:29:16.214" v="5717" actId="14429"/>
          <ac:cxnSpMkLst>
            <pc:docMk/>
            <pc:sldMk cId="1256064280" sldId="388"/>
            <ac:cxnSpMk id="149" creationId="{FBF92276-F726-4FCF-BFC4-7398B1A696B2}"/>
          </ac:cxnSpMkLst>
        </pc:cxnChg>
        <pc:cxnChg chg="add mod modVis">
          <ac:chgData name="Kulinich Bohdan" userId="48e65c9f34e137d0" providerId="LiveId" clId="{8A7FA5BB-97BB-4757-B08F-92391B74E5AB}" dt="2021-05-22T14:29:16.552" v="5718" actId="14429"/>
          <ac:cxnSpMkLst>
            <pc:docMk/>
            <pc:sldMk cId="1256064280" sldId="388"/>
            <ac:cxnSpMk id="150" creationId="{4861AABC-C189-40C9-845D-6D9489D55458}"/>
          </ac:cxnSpMkLst>
        </pc:cxnChg>
        <pc:cxnChg chg="add mod modVis">
          <ac:chgData name="Kulinich Bohdan" userId="48e65c9f34e137d0" providerId="LiveId" clId="{8A7FA5BB-97BB-4757-B08F-92391B74E5AB}" dt="2021-05-22T14:29:16.900" v="5719" actId="14429"/>
          <ac:cxnSpMkLst>
            <pc:docMk/>
            <pc:sldMk cId="1256064280" sldId="388"/>
            <ac:cxnSpMk id="151" creationId="{A89FC92E-0F5A-4A5F-A598-F4267F5F5F48}"/>
          </ac:cxnSpMkLst>
        </pc:cxnChg>
        <pc:cxnChg chg="add mod modVis">
          <ac:chgData name="Kulinich Bohdan" userId="48e65c9f34e137d0" providerId="LiveId" clId="{8A7FA5BB-97BB-4757-B08F-92391B74E5AB}" dt="2021-05-22T14:29:17.216" v="5720" actId="14429"/>
          <ac:cxnSpMkLst>
            <pc:docMk/>
            <pc:sldMk cId="1256064280" sldId="388"/>
            <ac:cxnSpMk id="152" creationId="{C5C6D711-61FC-41B7-95CB-4FE454529B43}"/>
          </ac:cxnSpMkLst>
        </pc:cxnChg>
        <pc:cxnChg chg="add mod modVis">
          <ac:chgData name="Kulinich Bohdan" userId="48e65c9f34e137d0" providerId="LiveId" clId="{8A7FA5BB-97BB-4757-B08F-92391B74E5AB}" dt="2021-05-22T14:29:17.539" v="5721" actId="14429"/>
          <ac:cxnSpMkLst>
            <pc:docMk/>
            <pc:sldMk cId="1256064280" sldId="388"/>
            <ac:cxnSpMk id="153" creationId="{AFCD7549-ED83-4695-8E2A-B29C51A803DA}"/>
          </ac:cxnSpMkLst>
        </pc:cxnChg>
        <pc:cxnChg chg="add mod modVis">
          <ac:chgData name="Kulinich Bohdan" userId="48e65c9f34e137d0" providerId="LiveId" clId="{8A7FA5BB-97BB-4757-B08F-92391B74E5AB}" dt="2021-05-22T14:29:17.871" v="5722" actId="14429"/>
          <ac:cxnSpMkLst>
            <pc:docMk/>
            <pc:sldMk cId="1256064280" sldId="388"/>
            <ac:cxnSpMk id="154" creationId="{3F0DC1C9-87F8-4DE5-877B-9072906AAD47}"/>
          </ac:cxnSpMkLst>
        </pc:cxnChg>
        <pc:cxnChg chg="add mod modVis">
          <ac:chgData name="Kulinich Bohdan" userId="48e65c9f34e137d0" providerId="LiveId" clId="{8A7FA5BB-97BB-4757-B08F-92391B74E5AB}" dt="2021-05-22T14:29:18.202" v="5723" actId="14429"/>
          <ac:cxnSpMkLst>
            <pc:docMk/>
            <pc:sldMk cId="1256064280" sldId="388"/>
            <ac:cxnSpMk id="155" creationId="{F9D6C231-D16A-4FC9-B5E5-AE7FFD273F51}"/>
          </ac:cxnSpMkLst>
        </pc:cxnChg>
        <pc:cxnChg chg="add mod modVis">
          <ac:chgData name="Kulinich Bohdan" userId="48e65c9f34e137d0" providerId="LiveId" clId="{8A7FA5BB-97BB-4757-B08F-92391B74E5AB}" dt="2021-05-22T14:29:18.572" v="5724" actId="14429"/>
          <ac:cxnSpMkLst>
            <pc:docMk/>
            <pc:sldMk cId="1256064280" sldId="388"/>
            <ac:cxnSpMk id="156" creationId="{0B4E1B71-F04D-4C9A-85C2-E83582802F6E}"/>
          </ac:cxnSpMkLst>
        </pc:cxnChg>
        <pc:cxnChg chg="add mod modVis">
          <ac:chgData name="Kulinich Bohdan" userId="48e65c9f34e137d0" providerId="LiveId" clId="{8A7FA5BB-97BB-4757-B08F-92391B74E5AB}" dt="2021-05-22T14:29:18.919" v="5725" actId="14429"/>
          <ac:cxnSpMkLst>
            <pc:docMk/>
            <pc:sldMk cId="1256064280" sldId="388"/>
            <ac:cxnSpMk id="157" creationId="{7237B1EA-2827-489C-B1E1-744B2975B16C}"/>
          </ac:cxnSpMkLst>
        </pc:cxnChg>
        <pc:cxnChg chg="add mod modVis">
          <ac:chgData name="Kulinich Bohdan" userId="48e65c9f34e137d0" providerId="LiveId" clId="{8A7FA5BB-97BB-4757-B08F-92391B74E5AB}" dt="2021-05-22T14:29:20.660" v="5726" actId="14429"/>
          <ac:cxnSpMkLst>
            <pc:docMk/>
            <pc:sldMk cId="1256064280" sldId="388"/>
            <ac:cxnSpMk id="158" creationId="{E39C2DE9-94D5-441A-824A-7A87EA8008BB}"/>
          </ac:cxnSpMkLst>
        </pc:cxnChg>
        <pc:cxnChg chg="add mod modVis">
          <ac:chgData name="Kulinich Bohdan" userId="48e65c9f34e137d0" providerId="LiveId" clId="{8A7FA5BB-97BB-4757-B08F-92391B74E5AB}" dt="2021-05-22T14:29:21.007" v="5727" actId="14429"/>
          <ac:cxnSpMkLst>
            <pc:docMk/>
            <pc:sldMk cId="1256064280" sldId="388"/>
            <ac:cxnSpMk id="159" creationId="{A8B8E40B-EF3A-4AE8-913A-8BD75C6A6B6F}"/>
          </ac:cxnSpMkLst>
        </pc:cxnChg>
        <pc:cxnChg chg="add mod modVis">
          <ac:chgData name="Kulinich Bohdan" userId="48e65c9f34e137d0" providerId="LiveId" clId="{8A7FA5BB-97BB-4757-B08F-92391B74E5AB}" dt="2021-05-22T14:29:21.346" v="5728" actId="14429"/>
          <ac:cxnSpMkLst>
            <pc:docMk/>
            <pc:sldMk cId="1256064280" sldId="388"/>
            <ac:cxnSpMk id="160" creationId="{10471874-70B1-4C7E-959F-68A58CDC748C}"/>
          </ac:cxnSpMkLst>
        </pc:cxnChg>
        <pc:cxnChg chg="add mod modVis">
          <ac:chgData name="Kulinich Bohdan" userId="48e65c9f34e137d0" providerId="LiveId" clId="{8A7FA5BB-97BB-4757-B08F-92391B74E5AB}" dt="2021-05-22T14:29:21.678" v="5729" actId="14429"/>
          <ac:cxnSpMkLst>
            <pc:docMk/>
            <pc:sldMk cId="1256064280" sldId="388"/>
            <ac:cxnSpMk id="161" creationId="{BD3F66A9-BDCA-4861-8534-1D40055CD628}"/>
          </ac:cxnSpMkLst>
        </pc:cxnChg>
        <pc:cxnChg chg="add mod modVis">
          <ac:chgData name="Kulinich Bohdan" userId="48e65c9f34e137d0" providerId="LiveId" clId="{8A7FA5BB-97BB-4757-B08F-92391B74E5AB}" dt="2021-05-22T14:29:23.845" v="5733" actId="14429"/>
          <ac:cxnSpMkLst>
            <pc:docMk/>
            <pc:sldMk cId="1256064280" sldId="388"/>
            <ac:cxnSpMk id="162" creationId="{5AD61869-66E2-403C-8EF7-FC3FBBD2BB98}"/>
          </ac:cxnSpMkLst>
        </pc:cxnChg>
      </pc:sldChg>
      <pc:sldChg chg="modSp mod modTransition">
        <pc:chgData name="Kulinich Bohdan" userId="48e65c9f34e137d0" providerId="LiveId" clId="{8A7FA5BB-97BB-4757-B08F-92391B74E5AB}" dt="2021-05-23T09:47:46.081" v="7291" actId="20577"/>
        <pc:sldMkLst>
          <pc:docMk/>
          <pc:sldMk cId="2392856674" sldId="425"/>
        </pc:sldMkLst>
        <pc:spChg chg="mod">
          <ac:chgData name="Kulinich Bohdan" userId="48e65c9f34e137d0" providerId="LiveId" clId="{8A7FA5BB-97BB-4757-B08F-92391B74E5AB}" dt="2021-05-23T09:47:46.081" v="7291" actId="20577"/>
          <ac:spMkLst>
            <pc:docMk/>
            <pc:sldMk cId="2392856674" sldId="425"/>
            <ac:spMk id="29" creationId="{C8C2234C-B090-464B-A1D3-3CFB7B0A2DA7}"/>
          </ac:spMkLst>
        </pc:spChg>
      </pc:sldChg>
      <pc:sldChg chg="addSp delSp modSp mod modTransition delAnim modAnim">
        <pc:chgData name="Kulinich Bohdan" userId="48e65c9f34e137d0" providerId="LiveId" clId="{8A7FA5BB-97BB-4757-B08F-92391B74E5AB}" dt="2021-06-02T14:30:31.347" v="7299" actId="20577"/>
        <pc:sldMkLst>
          <pc:docMk/>
          <pc:sldMk cId="2814267068" sldId="429"/>
        </pc:sldMkLst>
        <pc:spChg chg="del topLvl">
          <ac:chgData name="Kulinich Bohdan" userId="48e65c9f34e137d0" providerId="LiveId" clId="{8A7FA5BB-97BB-4757-B08F-92391B74E5AB}" dt="2021-05-18T09:28:43.362" v="1004" actId="478"/>
          <ac:spMkLst>
            <pc:docMk/>
            <pc:sldMk cId="2814267068" sldId="429"/>
            <ac:spMk id="11" creationId="{650C48D7-8381-4085-97A6-08D8DFF29949}"/>
          </ac:spMkLst>
        </pc:spChg>
        <pc:spChg chg="del">
          <ac:chgData name="Kulinich Bohdan" userId="48e65c9f34e137d0" providerId="LiveId" clId="{8A7FA5BB-97BB-4757-B08F-92391B74E5AB}" dt="2021-05-18T09:28:38.514" v="1003" actId="478"/>
          <ac:spMkLst>
            <pc:docMk/>
            <pc:sldMk cId="2814267068" sldId="429"/>
            <ac:spMk id="12" creationId="{F3985E5A-8574-473E-B5CF-4EA8AE114F6D}"/>
          </ac:spMkLst>
        </pc:spChg>
        <pc:spChg chg="del topLvl">
          <ac:chgData name="Kulinich Bohdan" userId="48e65c9f34e137d0" providerId="LiveId" clId="{8A7FA5BB-97BB-4757-B08F-92391B74E5AB}" dt="2021-05-19T10:04:43.215" v="2578" actId="478"/>
          <ac:spMkLst>
            <pc:docMk/>
            <pc:sldMk cId="2814267068" sldId="429"/>
            <ac:spMk id="13" creationId="{F54DE7DD-D79C-4D71-AC4A-CFA780A1FF00}"/>
          </ac:spMkLst>
        </pc:spChg>
        <pc:spChg chg="mod">
          <ac:chgData name="Kulinich Bohdan" userId="48e65c9f34e137d0" providerId="LiveId" clId="{8A7FA5BB-97BB-4757-B08F-92391B74E5AB}" dt="2021-05-18T09:28:44.465" v="1005"/>
          <ac:spMkLst>
            <pc:docMk/>
            <pc:sldMk cId="2814267068" sldId="429"/>
            <ac:spMk id="16" creationId="{EBAD738B-EDED-460E-AAFC-D14974D579C1}"/>
          </ac:spMkLst>
        </pc:spChg>
        <pc:spChg chg="mod topLvl">
          <ac:chgData name="Kulinich Bohdan" userId="48e65c9f34e137d0" providerId="LiveId" clId="{8A7FA5BB-97BB-4757-B08F-92391B74E5AB}" dt="2021-05-20T17:38:03.409" v="3054" actId="164"/>
          <ac:spMkLst>
            <pc:docMk/>
            <pc:sldMk cId="2814267068" sldId="429"/>
            <ac:spMk id="18" creationId="{C7DA04E3-CE7A-40BE-B9C2-A01BA964CD68}"/>
          </ac:spMkLst>
        </pc:spChg>
        <pc:spChg chg="mod">
          <ac:chgData name="Kulinich Bohdan" userId="48e65c9f34e137d0" providerId="LiveId" clId="{8A7FA5BB-97BB-4757-B08F-92391B74E5AB}" dt="2021-05-19T10:05:04.353" v="2596" actId="20577"/>
          <ac:spMkLst>
            <pc:docMk/>
            <pc:sldMk cId="2814267068" sldId="429"/>
            <ac:spMk id="22" creationId="{249AEF11-90B6-4704-9CA0-0FF238E789C6}"/>
          </ac:spMkLst>
        </pc:spChg>
        <pc:spChg chg="mod">
          <ac:chgData name="Kulinich Bohdan" userId="48e65c9f34e137d0" providerId="LiveId" clId="{8A7FA5BB-97BB-4757-B08F-92391B74E5AB}" dt="2021-05-23T09:42:29.248" v="6840" actId="403"/>
          <ac:spMkLst>
            <pc:docMk/>
            <pc:sldMk cId="2814267068" sldId="429"/>
            <ac:spMk id="41" creationId="{D8EAADC2-BDE2-46E3-83C2-C6709ED69606}"/>
          </ac:spMkLst>
        </pc:spChg>
        <pc:spChg chg="mod">
          <ac:chgData name="Kulinich Bohdan" userId="48e65c9f34e137d0" providerId="LiveId" clId="{8A7FA5BB-97BB-4757-B08F-92391B74E5AB}" dt="2021-05-23T09:43:22.706" v="6890" actId="20577"/>
          <ac:spMkLst>
            <pc:docMk/>
            <pc:sldMk cId="2814267068" sldId="429"/>
            <ac:spMk id="42" creationId="{4DCEDC5D-CD3E-4A9D-B704-BA6D17077AA1}"/>
          </ac:spMkLst>
        </pc:spChg>
        <pc:spChg chg="mod">
          <ac:chgData name="Kulinich Bohdan" userId="48e65c9f34e137d0" providerId="LiveId" clId="{8A7FA5BB-97BB-4757-B08F-92391B74E5AB}" dt="2021-05-23T09:43:42.740" v="6952" actId="20577"/>
          <ac:spMkLst>
            <pc:docMk/>
            <pc:sldMk cId="2814267068" sldId="429"/>
            <ac:spMk id="43" creationId="{7246E485-CA9B-4044-9425-69F759F1BB08}"/>
          </ac:spMkLst>
        </pc:spChg>
        <pc:spChg chg="mod">
          <ac:chgData name="Kulinich Bohdan" userId="48e65c9f34e137d0" providerId="LiveId" clId="{8A7FA5BB-97BB-4757-B08F-92391B74E5AB}" dt="2021-05-23T09:44:33.656" v="7016" actId="255"/>
          <ac:spMkLst>
            <pc:docMk/>
            <pc:sldMk cId="2814267068" sldId="429"/>
            <ac:spMk id="44" creationId="{E3DEC17C-8761-4AC2-9C35-1837AB0F0183}"/>
          </ac:spMkLst>
        </pc:spChg>
        <pc:spChg chg="mod">
          <ac:chgData name="Kulinich Bohdan" userId="48e65c9f34e137d0" providerId="LiveId" clId="{8A7FA5BB-97BB-4757-B08F-92391B74E5AB}" dt="2021-05-23T09:46:12.663" v="7195" actId="20577"/>
          <ac:spMkLst>
            <pc:docMk/>
            <pc:sldMk cId="2814267068" sldId="429"/>
            <ac:spMk id="45" creationId="{9CCC0763-8FF6-42A4-8723-8EF6C31A8DCB}"/>
          </ac:spMkLst>
        </pc:spChg>
        <pc:spChg chg="mod">
          <ac:chgData name="Kulinich Bohdan" userId="48e65c9f34e137d0" providerId="LiveId" clId="{8A7FA5BB-97BB-4757-B08F-92391B74E5AB}" dt="2021-06-02T14:30:31.347" v="7299" actId="20577"/>
          <ac:spMkLst>
            <pc:docMk/>
            <pc:sldMk cId="2814267068" sldId="429"/>
            <ac:spMk id="46" creationId="{6DEEF189-3012-4BCB-84AE-05F13F40437B}"/>
          </ac:spMkLst>
        </pc:spChg>
        <pc:grpChg chg="del">
          <ac:chgData name="Kulinich Bohdan" userId="48e65c9f34e137d0" providerId="LiveId" clId="{8A7FA5BB-97BB-4757-B08F-92391B74E5AB}" dt="2021-05-18T09:28:43.362" v="1004" actId="478"/>
          <ac:grpSpMkLst>
            <pc:docMk/>
            <pc:sldMk cId="2814267068" sldId="429"/>
            <ac:grpSpMk id="2" creationId="{5BB89635-CEFD-41B8-9591-00C73AB28412}"/>
          </ac:grpSpMkLst>
        </pc:grpChg>
        <pc:grpChg chg="add mod">
          <ac:chgData name="Kulinich Bohdan" userId="48e65c9f34e137d0" providerId="LiveId" clId="{8A7FA5BB-97BB-4757-B08F-92391B74E5AB}" dt="2021-05-20T17:38:03.409" v="3054" actId="164"/>
          <ac:grpSpMkLst>
            <pc:docMk/>
            <pc:sldMk cId="2814267068" sldId="429"/>
            <ac:grpSpMk id="2" creationId="{BA3A708B-2742-41C1-83E5-32D91D1B7181}"/>
          </ac:grpSpMkLst>
        </pc:grpChg>
        <pc:grpChg chg="add del mod">
          <ac:chgData name="Kulinich Bohdan" userId="48e65c9f34e137d0" providerId="LiveId" clId="{8A7FA5BB-97BB-4757-B08F-92391B74E5AB}" dt="2021-05-19T10:04:43.824" v="2579" actId="478"/>
          <ac:grpSpMkLst>
            <pc:docMk/>
            <pc:sldMk cId="2814267068" sldId="429"/>
            <ac:grpSpMk id="14" creationId="{4FDF57FA-FE3E-49DD-AEBA-2D3F142A320B}"/>
          </ac:grpSpMkLst>
        </pc:grpChg>
        <pc:grpChg chg="add del mod">
          <ac:chgData name="Kulinich Bohdan" userId="48e65c9f34e137d0" providerId="LiveId" clId="{8A7FA5BB-97BB-4757-B08F-92391B74E5AB}" dt="2021-05-19T10:04:48.123" v="2581" actId="478"/>
          <ac:grpSpMkLst>
            <pc:docMk/>
            <pc:sldMk cId="2814267068" sldId="429"/>
            <ac:grpSpMk id="17" creationId="{C4F0853D-186F-4295-8D6A-FEC357F91A8D}"/>
          </ac:grpSpMkLst>
        </pc:grpChg>
        <pc:grpChg chg="add mod">
          <ac:chgData name="Kulinich Bohdan" userId="48e65c9f34e137d0" providerId="LiveId" clId="{8A7FA5BB-97BB-4757-B08F-92391B74E5AB}" dt="2021-05-19T10:04:45.090" v="2580"/>
          <ac:grpSpMkLst>
            <pc:docMk/>
            <pc:sldMk cId="2814267068" sldId="429"/>
            <ac:grpSpMk id="20" creationId="{448A5731-C813-4FE7-82EF-07E67C665545}"/>
          </ac:grpSpMkLst>
        </pc:grpChg>
        <pc:picChg chg="mod ord">
          <ac:chgData name="Kulinich Bohdan" userId="48e65c9f34e137d0" providerId="LiveId" clId="{8A7FA5BB-97BB-4757-B08F-92391B74E5AB}" dt="2021-05-20T17:38:03.409" v="3054" actId="164"/>
          <ac:picMkLst>
            <pc:docMk/>
            <pc:sldMk cId="2814267068" sldId="429"/>
            <ac:picMk id="4" creationId="{4758F862-9B2A-4F59-AEF1-5F98BC94A36B}"/>
          </ac:picMkLst>
        </pc:picChg>
        <pc:picChg chg="mod">
          <ac:chgData name="Kulinich Bohdan" userId="48e65c9f34e137d0" providerId="LiveId" clId="{8A7FA5BB-97BB-4757-B08F-92391B74E5AB}" dt="2021-05-18T09:28:44.465" v="1005"/>
          <ac:picMkLst>
            <pc:docMk/>
            <pc:sldMk cId="2814267068" sldId="429"/>
            <ac:picMk id="15" creationId="{6CDAF29D-DD82-4D32-A0C3-9DB212C24E86}"/>
          </ac:picMkLst>
        </pc:picChg>
        <pc:picChg chg="del mod topLvl">
          <ac:chgData name="Kulinich Bohdan" userId="48e65c9f34e137d0" providerId="LiveId" clId="{8A7FA5BB-97BB-4757-B08F-92391B74E5AB}" dt="2021-05-19T10:04:48.123" v="2581" actId="478"/>
          <ac:picMkLst>
            <pc:docMk/>
            <pc:sldMk cId="2814267068" sldId="429"/>
            <ac:picMk id="19" creationId="{4E2B06AB-480A-4A94-BDE1-4EA7E2380888}"/>
          </ac:picMkLst>
        </pc:picChg>
        <pc:picChg chg="mod">
          <ac:chgData name="Kulinich Bohdan" userId="48e65c9f34e137d0" providerId="LiveId" clId="{8A7FA5BB-97BB-4757-B08F-92391B74E5AB}" dt="2021-05-19T10:04:45.090" v="2580"/>
          <ac:picMkLst>
            <pc:docMk/>
            <pc:sldMk cId="2814267068" sldId="429"/>
            <ac:picMk id="21" creationId="{B7E3D822-3E62-456B-A70E-C0DC6F7A9AF7}"/>
          </ac:picMkLst>
        </pc:picChg>
      </pc:sldChg>
      <pc:sldChg chg="addSp delSp modSp mod delAnim modAnim">
        <pc:chgData name="Kulinich Bohdan" userId="48e65c9f34e137d0" providerId="LiveId" clId="{8A7FA5BB-97BB-4757-B08F-92391B74E5AB}" dt="2021-05-20T17:35:32.381" v="3036" actId="553"/>
        <pc:sldMkLst>
          <pc:docMk/>
          <pc:sldMk cId="3629939914" sldId="430"/>
        </pc:sldMkLst>
        <pc:spChg chg="add mod">
          <ac:chgData name="Kulinich Bohdan" userId="48e65c9f34e137d0" providerId="LiveId" clId="{8A7FA5BB-97BB-4757-B08F-92391B74E5AB}" dt="2021-05-18T03:57:41.212" v="210" actId="1076"/>
          <ac:spMkLst>
            <pc:docMk/>
            <pc:sldMk cId="3629939914" sldId="430"/>
            <ac:spMk id="2" creationId="{22F98754-9E94-43BF-A05E-73876E954544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2" creationId="{F5E0A945-B0FB-479B-B688-C2D0F8F95D60}"/>
          </ac:spMkLst>
        </pc:spChg>
        <pc:spChg chg="add mod topLvl">
          <ac:chgData name="Kulinich Bohdan" userId="48e65c9f34e137d0" providerId="LiveId" clId="{8A7FA5BB-97BB-4757-B08F-92391B74E5AB}" dt="2021-05-19T10:00:50.891" v="2476" actId="164"/>
          <ac:spMkLst>
            <pc:docMk/>
            <pc:sldMk cId="3629939914" sldId="430"/>
            <ac:spMk id="6" creationId="{C455324C-6A9E-440D-AAF7-47FB99AD2433}"/>
          </ac:spMkLst>
        </pc:spChg>
        <pc:spChg chg="mod ord">
          <ac:chgData name="Kulinich Bohdan" userId="48e65c9f34e137d0" providerId="LiveId" clId="{8A7FA5BB-97BB-4757-B08F-92391B74E5AB}" dt="2021-05-19T06:51:07.434" v="1324" actId="14100"/>
          <ac:spMkLst>
            <pc:docMk/>
            <pc:sldMk cId="3629939914" sldId="430"/>
            <ac:spMk id="7" creationId="{AC8222CA-8A26-4397-8FDC-DAC8FD64FDE7}"/>
          </ac:spMkLst>
        </pc:spChg>
        <pc:spChg chg="del topLvl">
          <ac:chgData name="Kulinich Bohdan" userId="48e65c9f34e137d0" providerId="LiveId" clId="{8A7FA5BB-97BB-4757-B08F-92391B74E5AB}" dt="2021-05-18T09:20:17.663" v="907" actId="478"/>
          <ac:spMkLst>
            <pc:docMk/>
            <pc:sldMk cId="3629939914" sldId="430"/>
            <ac:spMk id="30" creationId="{D1F3E1D1-F544-4927-AB19-CBFDFDAEBA06}"/>
          </ac:spMkLst>
        </pc:spChg>
        <pc:spChg chg="del">
          <ac:chgData name="Kulinich Bohdan" userId="48e65c9f34e137d0" providerId="LiveId" clId="{8A7FA5BB-97BB-4757-B08F-92391B74E5AB}" dt="2021-05-18T09:20:13.438" v="906" actId="478"/>
          <ac:spMkLst>
            <pc:docMk/>
            <pc:sldMk cId="3629939914" sldId="430"/>
            <ac:spMk id="31" creationId="{025C4304-CCDA-464B-B00A-09461FE33343}"/>
          </ac:spMkLst>
        </pc:spChg>
        <pc:spChg chg="mod topLvl">
          <ac:chgData name="Kulinich Bohdan" userId="48e65c9f34e137d0" providerId="LiveId" clId="{8A7FA5BB-97BB-4757-B08F-92391B74E5AB}" dt="2021-05-19T10:00:39.595" v="2475" actId="164"/>
          <ac:spMkLst>
            <pc:docMk/>
            <pc:sldMk cId="3629939914" sldId="430"/>
            <ac:spMk id="33" creationId="{B7F3530E-5977-41C9-8467-681052401770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35" creationId="{2CD8A453-AF06-4C00-BB17-D7030E2214B8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52" creationId="{AA9A41D5-2A90-4567-9F5A-5B7420D5F484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53" creationId="{6C146441-9912-43ED-A3D1-88AF78A386FD}"/>
          </ac:spMkLst>
        </pc:spChg>
        <pc:spChg chg="add mod">
          <ac:chgData name="Kulinich Bohdan" userId="48e65c9f34e137d0" providerId="LiveId" clId="{8A7FA5BB-97BB-4757-B08F-92391B74E5AB}" dt="2021-05-18T03:48:56.904" v="105" actId="1076"/>
          <ac:spMkLst>
            <pc:docMk/>
            <pc:sldMk cId="3629939914" sldId="430"/>
            <ac:spMk id="91" creationId="{04A61210-B49C-4CD6-ABA0-B6EF2F892DB2}"/>
          </ac:spMkLst>
        </pc:spChg>
        <pc:spChg chg="add mod">
          <ac:chgData name="Kulinich Bohdan" userId="48e65c9f34e137d0" providerId="LiveId" clId="{8A7FA5BB-97BB-4757-B08F-92391B74E5AB}" dt="2021-05-18T03:49:14.620" v="109" actId="1076"/>
          <ac:spMkLst>
            <pc:docMk/>
            <pc:sldMk cId="3629939914" sldId="430"/>
            <ac:spMk id="92" creationId="{1BAF1EC8-E68E-4483-ACBE-C5F22EE9363F}"/>
          </ac:spMkLst>
        </pc:spChg>
        <pc:spChg chg="add mod">
          <ac:chgData name="Kulinich Bohdan" userId="48e65c9f34e137d0" providerId="LiveId" clId="{8A7FA5BB-97BB-4757-B08F-92391B74E5AB}" dt="2021-05-18T03:49:23.933" v="113" actId="1076"/>
          <ac:spMkLst>
            <pc:docMk/>
            <pc:sldMk cId="3629939914" sldId="430"/>
            <ac:spMk id="93" creationId="{1FE1DD13-C14C-47E5-BE34-117F4D37F088}"/>
          </ac:spMkLst>
        </pc:spChg>
        <pc:spChg chg="add mod">
          <ac:chgData name="Kulinich Bohdan" userId="48e65c9f34e137d0" providerId="LiveId" clId="{8A7FA5BB-97BB-4757-B08F-92391B74E5AB}" dt="2021-05-18T03:49:38.459" v="117" actId="1076"/>
          <ac:spMkLst>
            <pc:docMk/>
            <pc:sldMk cId="3629939914" sldId="430"/>
            <ac:spMk id="94" creationId="{8C53C183-4CE2-487C-AFC4-85D4049B2180}"/>
          </ac:spMkLst>
        </pc:spChg>
        <pc:spChg chg="add mod">
          <ac:chgData name="Kulinich Bohdan" userId="48e65c9f34e137d0" providerId="LiveId" clId="{8A7FA5BB-97BB-4757-B08F-92391B74E5AB}" dt="2021-05-18T03:49:48.727" v="121" actId="1076"/>
          <ac:spMkLst>
            <pc:docMk/>
            <pc:sldMk cId="3629939914" sldId="430"/>
            <ac:spMk id="95" creationId="{6E8966F8-F4E8-49EB-BF43-BAABB378ABA9}"/>
          </ac:spMkLst>
        </pc:spChg>
        <pc:spChg chg="add mod">
          <ac:chgData name="Kulinich Bohdan" userId="48e65c9f34e137d0" providerId="LiveId" clId="{8A7FA5BB-97BB-4757-B08F-92391B74E5AB}" dt="2021-05-18T03:50:01.393" v="127" actId="1076"/>
          <ac:spMkLst>
            <pc:docMk/>
            <pc:sldMk cId="3629939914" sldId="430"/>
            <ac:spMk id="96" creationId="{9C4BFBE9-1E86-4AFF-894B-A2DB9F3EAE6F}"/>
          </ac:spMkLst>
        </pc:spChg>
        <pc:spChg chg="add mod">
          <ac:chgData name="Kulinich Bohdan" userId="48e65c9f34e137d0" providerId="LiveId" clId="{8A7FA5BB-97BB-4757-B08F-92391B74E5AB}" dt="2021-05-18T03:50:10.681" v="131" actId="1076"/>
          <ac:spMkLst>
            <pc:docMk/>
            <pc:sldMk cId="3629939914" sldId="430"/>
            <ac:spMk id="97" creationId="{46DD225D-FBA8-4970-A8EB-AC3D579D47D9}"/>
          </ac:spMkLst>
        </pc:spChg>
        <pc:spChg chg="add mod">
          <ac:chgData name="Kulinich Bohdan" userId="48e65c9f34e137d0" providerId="LiveId" clId="{8A7FA5BB-97BB-4757-B08F-92391B74E5AB}" dt="2021-05-18T03:53:04.281" v="161" actId="1076"/>
          <ac:spMkLst>
            <pc:docMk/>
            <pc:sldMk cId="3629939914" sldId="430"/>
            <ac:spMk id="98" creationId="{281791E3-8563-46BD-9042-116C1CD75C00}"/>
          </ac:spMkLst>
        </pc:spChg>
        <pc:spChg chg="add mod">
          <ac:chgData name="Kulinich Bohdan" userId="48e65c9f34e137d0" providerId="LiveId" clId="{8A7FA5BB-97BB-4757-B08F-92391B74E5AB}" dt="2021-05-18T04:06:13.970" v="300" actId="20577"/>
          <ac:spMkLst>
            <pc:docMk/>
            <pc:sldMk cId="3629939914" sldId="430"/>
            <ac:spMk id="101" creationId="{4C18628D-48C5-412C-B0A4-FEF9F11A38E8}"/>
          </ac:spMkLst>
        </pc:spChg>
        <pc:spChg chg="add mod">
          <ac:chgData name="Kulinich Bohdan" userId="48e65c9f34e137d0" providerId="LiveId" clId="{8A7FA5BB-97BB-4757-B08F-92391B74E5AB}" dt="2021-05-18T04:05:14.707" v="286" actId="1076"/>
          <ac:spMkLst>
            <pc:docMk/>
            <pc:sldMk cId="3629939914" sldId="430"/>
            <ac:spMk id="102" creationId="{1B2C4957-63A5-4F66-9F64-82DCD421D1B3}"/>
          </ac:spMkLst>
        </pc:spChg>
        <pc:spChg chg="add mod">
          <ac:chgData name="Kulinich Bohdan" userId="48e65c9f34e137d0" providerId="LiveId" clId="{8A7FA5BB-97BB-4757-B08F-92391B74E5AB}" dt="2021-05-18T04:08:16.553" v="318" actId="14100"/>
          <ac:spMkLst>
            <pc:docMk/>
            <pc:sldMk cId="3629939914" sldId="430"/>
            <ac:spMk id="104" creationId="{72A95005-124B-4697-99EE-3A80201F3FA3}"/>
          </ac:spMkLst>
        </pc:spChg>
        <pc:spChg chg="add mod">
          <ac:chgData name="Kulinich Bohdan" userId="48e65c9f34e137d0" providerId="LiveId" clId="{8A7FA5BB-97BB-4757-B08F-92391B74E5AB}" dt="2021-05-18T04:10:28.003" v="352" actId="1076"/>
          <ac:spMkLst>
            <pc:docMk/>
            <pc:sldMk cId="3629939914" sldId="430"/>
            <ac:spMk id="106" creationId="{500E084B-31E5-473B-831D-6E49E45EA238}"/>
          </ac:spMkLst>
        </pc:spChg>
        <pc:spChg chg="add mod">
          <ac:chgData name="Kulinich Bohdan" userId="48e65c9f34e137d0" providerId="LiveId" clId="{8A7FA5BB-97BB-4757-B08F-92391B74E5AB}" dt="2021-05-18T04:11:39.833" v="379" actId="1076"/>
          <ac:spMkLst>
            <pc:docMk/>
            <pc:sldMk cId="3629939914" sldId="430"/>
            <ac:spMk id="107" creationId="{28F4D246-9664-4AE8-923A-787A463E7C27}"/>
          </ac:spMkLst>
        </pc:spChg>
        <pc:spChg chg="add mod ord">
          <ac:chgData name="Kulinich Bohdan" userId="48e65c9f34e137d0" providerId="LiveId" clId="{8A7FA5BB-97BB-4757-B08F-92391B74E5AB}" dt="2021-05-19T06:28:44.305" v="1279" actId="167"/>
          <ac:spMkLst>
            <pc:docMk/>
            <pc:sldMk cId="3629939914" sldId="430"/>
            <ac:spMk id="109" creationId="{85D5C064-25C1-4E76-B458-20F7157C4162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115" creationId="{8CDCFB8B-7CC6-4A2C-A69C-5D3867F0C0CA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116" creationId="{E9B1DDF6-64CE-4DE1-B138-894096640941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117" creationId="{00BF6AF6-1422-45D1-A8F4-0ACF20F08216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118" creationId="{365D3FA2-308E-4AC2-B297-2010687F081D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123" creationId="{8DEDBB22-CD8C-479D-BBEC-98EB2FCB6DD8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124" creationId="{E9288D7F-D640-4387-8CFD-F92206368D88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126" creationId="{2E46C71E-F41F-4520-B8E9-C172B383CECF}"/>
          </ac:spMkLst>
        </pc:spChg>
        <pc:spChg chg="del">
          <ac:chgData name="Kulinich Bohdan" userId="48e65c9f34e137d0" providerId="LiveId" clId="{8A7FA5BB-97BB-4757-B08F-92391B74E5AB}" dt="2021-05-17T15:19:13.962" v="1" actId="478"/>
          <ac:spMkLst>
            <pc:docMk/>
            <pc:sldMk cId="3629939914" sldId="430"/>
            <ac:spMk id="127" creationId="{52BCFE18-32C3-4AF4-AD3E-9D954E2FFBBE}"/>
          </ac:spMkLst>
        </pc:spChg>
        <pc:grpChg chg="add mod">
          <ac:chgData name="Kulinich Bohdan" userId="48e65c9f34e137d0" providerId="LiveId" clId="{8A7FA5BB-97BB-4757-B08F-92391B74E5AB}" dt="2021-05-20T17:35:32.381" v="3036" actId="553"/>
          <ac:grpSpMkLst>
            <pc:docMk/>
            <pc:sldMk cId="3629939914" sldId="430"/>
            <ac:grpSpMk id="3" creationId="{2362ED50-D4BE-4BF7-8662-407766BC7BE2}"/>
          </ac:grpSpMkLst>
        </pc:grpChg>
        <pc:grpChg chg="del">
          <ac:chgData name="Kulinich Bohdan" userId="48e65c9f34e137d0" providerId="LiveId" clId="{8A7FA5BB-97BB-4757-B08F-92391B74E5AB}" dt="2021-05-18T09:20:17.663" v="907" actId="478"/>
          <ac:grpSpMkLst>
            <pc:docMk/>
            <pc:sldMk cId="3629939914" sldId="430"/>
            <ac:grpSpMk id="3" creationId="{3B351B2D-61F6-4704-951D-2A7D728A73B9}"/>
          </ac:grpSpMkLst>
        </pc:grpChg>
        <pc:grpChg chg="add mod">
          <ac:chgData name="Kulinich Bohdan" userId="48e65c9f34e137d0" providerId="LiveId" clId="{8A7FA5BB-97BB-4757-B08F-92391B74E5AB}" dt="2021-05-19T10:00:50.891" v="2476" actId="164"/>
          <ac:grpSpMkLst>
            <pc:docMk/>
            <pc:sldMk cId="3629939914" sldId="430"/>
            <ac:grpSpMk id="4" creationId="{5D2910CB-D54F-4A15-AC26-E3DB8CBF1F3C}"/>
          </ac:grpSpMkLst>
        </pc:grpChg>
        <pc:grpChg chg="add del mod">
          <ac:chgData name="Kulinich Bohdan" userId="48e65c9f34e137d0" providerId="LiveId" clId="{8A7FA5BB-97BB-4757-B08F-92391B74E5AB}" dt="2021-05-18T09:22:07.049" v="938" actId="165"/>
          <ac:grpSpMkLst>
            <pc:docMk/>
            <pc:sldMk cId="3629939914" sldId="430"/>
            <ac:grpSpMk id="12" creationId="{0CB21A4C-B4E1-400D-BF78-391C0D205410}"/>
          </ac:grpSpMkLst>
        </pc:grpChg>
        <pc:grpChg chg="add del mod">
          <ac:chgData name="Kulinich Bohdan" userId="48e65c9f34e137d0" providerId="LiveId" clId="{8A7FA5BB-97BB-4757-B08F-92391B74E5AB}" dt="2021-05-19T09:54:01.461" v="2441" actId="165"/>
          <ac:grpSpMkLst>
            <pc:docMk/>
            <pc:sldMk cId="3629939914" sldId="430"/>
            <ac:grpSpMk id="13" creationId="{BF6EF18B-A297-4CC9-8804-E3E523A50C53}"/>
          </ac:grpSpMkLst>
        </pc:grpChg>
        <pc:picChg chg="add del mod">
          <ac:chgData name="Kulinich Bohdan" userId="48e65c9f34e137d0" providerId="LiveId" clId="{8A7FA5BB-97BB-4757-B08F-92391B74E5AB}" dt="2021-05-17T15:31:26.706" v="13" actId="478"/>
          <ac:picMkLst>
            <pc:docMk/>
            <pc:sldMk cId="3629939914" sldId="430"/>
            <ac:picMk id="5" creationId="{41BA0A3E-C4AF-4D7E-ADAF-193E5A84898C}"/>
          </ac:picMkLst>
        </pc:picChg>
        <pc:picChg chg="add mod topLvl modCrop">
          <ac:chgData name="Kulinich Bohdan" userId="48e65c9f34e137d0" providerId="LiveId" clId="{8A7FA5BB-97BB-4757-B08F-92391B74E5AB}" dt="2021-05-19T10:00:50.891" v="2476" actId="164"/>
          <ac:picMkLst>
            <pc:docMk/>
            <pc:sldMk cId="3629939914" sldId="430"/>
            <ac:picMk id="5" creationId="{E548E19C-8B74-4E0C-BE6A-86A3553C6593}"/>
          </ac:picMkLst>
        </pc:picChg>
        <pc:picChg chg="del">
          <ac:chgData name="Kulinich Bohdan" userId="48e65c9f34e137d0" providerId="LiveId" clId="{8A7FA5BB-97BB-4757-B08F-92391B74E5AB}" dt="2021-05-17T15:19:13.962" v="1" actId="478"/>
          <ac:picMkLst>
            <pc:docMk/>
            <pc:sldMk cId="3629939914" sldId="430"/>
            <ac:picMk id="6" creationId="{7403ADA4-0376-479E-A2E9-D978DEBF6129}"/>
          </ac:picMkLst>
        </pc:picChg>
        <pc:picChg chg="add del mod">
          <ac:chgData name="Kulinich Bohdan" userId="48e65c9f34e137d0" providerId="LiveId" clId="{8A7FA5BB-97BB-4757-B08F-92391B74E5AB}" dt="2021-05-17T15:29:46.024" v="8" actId="478"/>
          <ac:picMkLst>
            <pc:docMk/>
            <pc:sldMk cId="3629939914" sldId="430"/>
            <ac:picMk id="8" creationId="{1759D8C3-5EA3-426E-9AC5-2770CEFAA292}"/>
          </ac:picMkLst>
        </pc:picChg>
        <pc:picChg chg="add del mod">
          <ac:chgData name="Kulinich Bohdan" userId="48e65c9f34e137d0" providerId="LiveId" clId="{8A7FA5BB-97BB-4757-B08F-92391B74E5AB}" dt="2021-05-17T15:30:28.045" v="10" actId="478"/>
          <ac:picMkLst>
            <pc:docMk/>
            <pc:sldMk cId="3629939914" sldId="430"/>
            <ac:picMk id="10" creationId="{BA9BD55B-B149-486B-BE33-EDECBCB02E27}"/>
          </ac:picMkLst>
        </pc:picChg>
        <pc:picChg chg="add del mod ord">
          <ac:chgData name="Kulinich Bohdan" userId="48e65c9f34e137d0" providerId="LiveId" clId="{8A7FA5BB-97BB-4757-B08F-92391B74E5AB}" dt="2021-05-17T15:46:26.905" v="45" actId="478"/>
          <ac:picMkLst>
            <pc:docMk/>
            <pc:sldMk cId="3629939914" sldId="430"/>
            <ac:picMk id="12" creationId="{571312BD-A4B2-4B9F-B907-5D6F2ECA3008}"/>
          </ac:picMkLst>
        </pc:picChg>
        <pc:picChg chg="add del mod">
          <ac:chgData name="Kulinich Bohdan" userId="48e65c9f34e137d0" providerId="LiveId" clId="{8A7FA5BB-97BB-4757-B08F-92391B74E5AB}" dt="2021-05-17T15:46:25.418" v="44" actId="478"/>
          <ac:picMkLst>
            <pc:docMk/>
            <pc:sldMk cId="3629939914" sldId="430"/>
            <ac:picMk id="14" creationId="{C1C201E3-18BF-4815-A757-93E2725ECCAA}"/>
          </ac:picMkLst>
        </pc:picChg>
        <pc:picChg chg="add del mod">
          <ac:chgData name="Kulinich Bohdan" userId="48e65c9f34e137d0" providerId="LiveId" clId="{8A7FA5BB-97BB-4757-B08F-92391B74E5AB}" dt="2021-05-17T15:43:02.473" v="27" actId="478"/>
          <ac:picMkLst>
            <pc:docMk/>
            <pc:sldMk cId="3629939914" sldId="430"/>
            <ac:picMk id="16" creationId="{B659D070-C137-433D-A99A-2453EFC10ADF}"/>
          </ac:picMkLst>
        </pc:picChg>
        <pc:picChg chg="add del mod ord modCrop">
          <ac:chgData name="Kulinich Bohdan" userId="48e65c9f34e137d0" providerId="LiveId" clId="{8A7FA5BB-97BB-4757-B08F-92391B74E5AB}" dt="2021-05-17T15:46:20.556" v="42" actId="478"/>
          <ac:picMkLst>
            <pc:docMk/>
            <pc:sldMk cId="3629939914" sldId="430"/>
            <ac:picMk id="18" creationId="{4BA937F8-2534-4652-B2B4-2C32D6B8714F}"/>
          </ac:picMkLst>
        </pc:picChg>
        <pc:picChg chg="add mod">
          <ac:chgData name="Kulinich Bohdan" userId="48e65c9f34e137d0" providerId="LiveId" clId="{8A7FA5BB-97BB-4757-B08F-92391B74E5AB}" dt="2021-05-19T10:00:39.595" v="2475" actId="164"/>
          <ac:picMkLst>
            <pc:docMk/>
            <pc:sldMk cId="3629939914" sldId="430"/>
            <ac:picMk id="46" creationId="{7ED78297-EC39-4341-941E-FD64347F06F8}"/>
          </ac:picMkLst>
        </pc:pic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32" creationId="{A8560FF6-FF5B-4A61-8530-A2DB916AD88B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70" creationId="{1D1888B9-5AC7-4C40-A82A-57EA00229BD3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71" creationId="{5657D1B3-770E-4A55-AA9E-2C0C8865C1E9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72" creationId="{491769CA-7ECE-438B-90D0-4833D780B15A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73" creationId="{60689B12-229E-4695-9BA9-5C02EA2A7B24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74" creationId="{2EBB5EC0-2365-49DC-A592-CD3BE5AC1145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75" creationId="{895AE6D9-53EF-4226-9881-AA07F9398764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77" creationId="{53443DA9-945F-469F-9A35-2FA0FF785A12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78" creationId="{D27D0E40-76D2-4607-AB12-3616C36F708C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81" creationId="{9E4E3F45-6FE8-49E7-95D7-04B377B672E2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82" creationId="{42103D01-DBE8-4511-9AB5-17CBDCCD3785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86" creationId="{09B495CC-2F36-46E4-9806-4A711BB9D194}"/>
          </ac:cxnSpMkLst>
        </pc:cxnChg>
        <pc:cxnChg chg="del">
          <ac:chgData name="Kulinich Bohdan" userId="48e65c9f34e137d0" providerId="LiveId" clId="{8A7FA5BB-97BB-4757-B08F-92391B74E5AB}" dt="2021-05-17T15:19:13.962" v="1" actId="478"/>
          <ac:cxnSpMkLst>
            <pc:docMk/>
            <pc:sldMk cId="3629939914" sldId="430"/>
            <ac:cxnSpMk id="87" creationId="{5243182E-958E-46F2-9763-417B8276D2EB}"/>
          </ac:cxnSpMkLst>
        </pc:cxnChg>
        <pc:cxnChg chg="add mod">
          <ac:chgData name="Kulinich Bohdan" userId="48e65c9f34e137d0" providerId="LiveId" clId="{8A7FA5BB-97BB-4757-B08F-92391B74E5AB}" dt="2021-05-18T03:57:46.569" v="211" actId="14100"/>
          <ac:cxnSpMkLst>
            <pc:docMk/>
            <pc:sldMk cId="3629939914" sldId="430"/>
            <ac:cxnSpMk id="99" creationId="{F1D9EBB9-C261-4C94-8055-9E0A7F10AE0B}"/>
          </ac:cxnSpMkLst>
        </pc:cxnChg>
        <pc:cxnChg chg="add mod">
          <ac:chgData name="Kulinich Bohdan" userId="48e65c9f34e137d0" providerId="LiveId" clId="{8A7FA5BB-97BB-4757-B08F-92391B74E5AB}" dt="2021-05-18T03:58:18.446" v="217" actId="14100"/>
          <ac:cxnSpMkLst>
            <pc:docMk/>
            <pc:sldMk cId="3629939914" sldId="430"/>
            <ac:cxnSpMk id="100" creationId="{2EF96A02-6212-41F9-B696-AB3EE24B964F}"/>
          </ac:cxnSpMkLst>
        </pc:cxnChg>
        <pc:cxnChg chg="add mod">
          <ac:chgData name="Kulinich Bohdan" userId="48e65c9f34e137d0" providerId="LiveId" clId="{8A7FA5BB-97BB-4757-B08F-92391B74E5AB}" dt="2021-05-18T04:05:09.680" v="285" actId="1076"/>
          <ac:cxnSpMkLst>
            <pc:docMk/>
            <pc:sldMk cId="3629939914" sldId="430"/>
            <ac:cxnSpMk id="103" creationId="{135DEE39-EE80-4B31-868E-001345700FE9}"/>
          </ac:cxnSpMkLst>
        </pc:cxnChg>
        <pc:cxnChg chg="add mod">
          <ac:chgData name="Kulinich Bohdan" userId="48e65c9f34e137d0" providerId="LiveId" clId="{8A7FA5BB-97BB-4757-B08F-92391B74E5AB}" dt="2021-05-18T04:08:33.075" v="323" actId="14100"/>
          <ac:cxnSpMkLst>
            <pc:docMk/>
            <pc:sldMk cId="3629939914" sldId="430"/>
            <ac:cxnSpMk id="105" creationId="{720C6118-7FCA-4DF4-A1BA-CE30923B9C75}"/>
          </ac:cxnSpMkLst>
        </pc:cxnChg>
        <pc:cxnChg chg="add mod">
          <ac:chgData name="Kulinich Bohdan" userId="48e65c9f34e137d0" providerId="LiveId" clId="{8A7FA5BB-97BB-4757-B08F-92391B74E5AB}" dt="2021-05-18T04:11:54.963" v="383" actId="14100"/>
          <ac:cxnSpMkLst>
            <pc:docMk/>
            <pc:sldMk cId="3629939914" sldId="430"/>
            <ac:cxnSpMk id="108" creationId="{32F6BB9E-03A3-4D7A-8C35-6537058BE5F8}"/>
          </ac:cxnSpMkLst>
        </pc:cxnChg>
      </pc:sldChg>
      <pc:sldChg chg="addSp delSp modSp mod addAnim delAnim">
        <pc:chgData name="Kulinich Bohdan" userId="48e65c9f34e137d0" providerId="LiveId" clId="{8A7FA5BB-97BB-4757-B08F-92391B74E5AB}" dt="2021-05-17T15:50:10.705" v="67" actId="14429"/>
        <pc:sldMkLst>
          <pc:docMk/>
          <pc:sldMk cId="892962582" sldId="432"/>
        </pc:sldMkLst>
        <pc:spChg chg="add del mod ord">
          <ac:chgData name="Kulinich Bohdan" userId="48e65c9f34e137d0" providerId="LiveId" clId="{8A7FA5BB-97BB-4757-B08F-92391B74E5AB}" dt="2021-05-17T15:49:46.891" v="62" actId="1076"/>
          <ac:spMkLst>
            <pc:docMk/>
            <pc:sldMk cId="892962582" sldId="432"/>
            <ac:spMk id="23" creationId="{EFE2FCE7-7835-406A-99CA-70C9D5ADF9B6}"/>
          </ac:spMkLst>
        </pc:spChg>
        <pc:spChg chg="add del mod ord">
          <ac:chgData name="Kulinich Bohdan" userId="48e65c9f34e137d0" providerId="LiveId" clId="{8A7FA5BB-97BB-4757-B08F-92391B74E5AB}" dt="2021-05-17T15:50:09.171" v="66" actId="478"/>
          <ac:spMkLst>
            <pc:docMk/>
            <pc:sldMk cId="892962582" sldId="432"/>
            <ac:spMk id="55" creationId="{EAFCE108-DECD-4240-824C-355787EADBFC}"/>
          </ac:spMkLst>
        </pc:spChg>
        <pc:grpChg chg="mod">
          <ac:chgData name="Kulinich Bohdan" userId="48e65c9f34e137d0" providerId="LiveId" clId="{8A7FA5BB-97BB-4757-B08F-92391B74E5AB}" dt="2021-05-17T15:49:31.860" v="56" actId="1076"/>
          <ac:grpSpMkLst>
            <pc:docMk/>
            <pc:sldMk cId="892962582" sldId="432"/>
            <ac:grpSpMk id="8" creationId="{E79FC03C-6D73-403F-BCFF-57A07011564E}"/>
          </ac:grpSpMkLst>
        </pc:grpChg>
        <pc:picChg chg="mod modVis">
          <ac:chgData name="Kulinich Bohdan" userId="48e65c9f34e137d0" providerId="LiveId" clId="{8A7FA5BB-97BB-4757-B08F-92391B74E5AB}" dt="2021-05-17T15:50:10.705" v="67" actId="14429"/>
          <ac:picMkLst>
            <pc:docMk/>
            <pc:sldMk cId="892962582" sldId="432"/>
            <ac:picMk id="3" creationId="{01C98169-6215-4DE5-96C5-32D95E22EA9E}"/>
          </ac:picMkLst>
        </pc:picChg>
        <pc:picChg chg="add del mod">
          <ac:chgData name="Kulinich Bohdan" userId="48e65c9f34e137d0" providerId="LiveId" clId="{8A7FA5BB-97BB-4757-B08F-92391B74E5AB}" dt="2021-05-17T15:49:27.875" v="53" actId="21"/>
          <ac:picMkLst>
            <pc:docMk/>
            <pc:sldMk cId="892962582" sldId="432"/>
            <ac:picMk id="4" creationId="{A82A5C78-7384-464A-A5D9-92A71EF8CAE0}"/>
          </ac:picMkLst>
        </pc:picChg>
      </pc:sldChg>
      <pc:sldChg chg="addSp delSp modSp add del mod delAnim modAnim">
        <pc:chgData name="Kulinich Bohdan" userId="48e65c9f34e137d0" providerId="LiveId" clId="{8A7FA5BB-97BB-4757-B08F-92391B74E5AB}" dt="2021-05-19T09:03:16.290" v="2430" actId="47"/>
        <pc:sldMkLst>
          <pc:docMk/>
          <pc:sldMk cId="489272128" sldId="433"/>
        </pc:sldMkLst>
        <pc:spChg chg="del mod">
          <ac:chgData name="Kulinich Bohdan" userId="48e65c9f34e137d0" providerId="LiveId" clId="{8A7FA5BB-97BB-4757-B08F-92391B74E5AB}" dt="2021-05-19T07:32:14.545" v="1886" actId="478"/>
          <ac:spMkLst>
            <pc:docMk/>
            <pc:sldMk cId="489272128" sldId="433"/>
            <ac:spMk id="2" creationId="{F5E0A945-B0FB-479B-B688-C2D0F8F95D60}"/>
          </ac:spMkLst>
        </pc:spChg>
        <pc:spChg chg="del topLvl">
          <ac:chgData name="Kulinich Bohdan" userId="48e65c9f34e137d0" providerId="LiveId" clId="{8A7FA5BB-97BB-4757-B08F-92391B74E5AB}" dt="2021-05-18T09:15:44.126" v="900" actId="478"/>
          <ac:spMkLst>
            <pc:docMk/>
            <pc:sldMk cId="489272128" sldId="433"/>
            <ac:spMk id="30" creationId="{D1F3E1D1-F544-4927-AB19-CBFDFDAEBA06}"/>
          </ac:spMkLst>
        </pc:spChg>
        <pc:spChg chg="del">
          <ac:chgData name="Kulinich Bohdan" userId="48e65c9f34e137d0" providerId="LiveId" clId="{8A7FA5BB-97BB-4757-B08F-92391B74E5AB}" dt="2021-05-18T09:15:40.549" v="899" actId="478"/>
          <ac:spMkLst>
            <pc:docMk/>
            <pc:sldMk cId="489272128" sldId="433"/>
            <ac:spMk id="31" creationId="{025C4304-CCDA-464B-B00A-09461FE33343}"/>
          </ac:spMkLst>
        </pc:spChg>
        <pc:spChg chg="mod topLvl">
          <ac:chgData name="Kulinich Bohdan" userId="48e65c9f34e137d0" providerId="LiveId" clId="{8A7FA5BB-97BB-4757-B08F-92391B74E5AB}" dt="2021-05-18T09:15:44.126" v="900" actId="478"/>
          <ac:spMkLst>
            <pc:docMk/>
            <pc:sldMk cId="489272128" sldId="433"/>
            <ac:spMk id="33" creationId="{B7F3530E-5977-41C9-8467-681052401770}"/>
          </ac:spMkLst>
        </pc:spChg>
        <pc:spChg chg="del mod">
          <ac:chgData name="Kulinich Bohdan" userId="48e65c9f34e137d0" providerId="LiveId" clId="{8A7FA5BB-97BB-4757-B08F-92391B74E5AB}" dt="2021-05-19T07:32:15.799" v="1887" actId="478"/>
          <ac:spMkLst>
            <pc:docMk/>
            <pc:sldMk cId="489272128" sldId="433"/>
            <ac:spMk id="35" creationId="{2CD8A453-AF06-4C00-BB17-D7030E2214B8}"/>
          </ac:spMkLst>
        </pc:spChg>
        <pc:spChg chg="mod">
          <ac:chgData name="Kulinich Bohdan" userId="48e65c9f34e137d0" providerId="LiveId" clId="{8A7FA5BB-97BB-4757-B08F-92391B74E5AB}" dt="2021-05-19T07:36:29.340" v="1940" actId="20577"/>
          <ac:spMkLst>
            <pc:docMk/>
            <pc:sldMk cId="489272128" sldId="433"/>
            <ac:spMk id="41" creationId="{AE59C569-46EC-4158-9BDD-52253D509EEC}"/>
          </ac:spMkLst>
        </pc:spChg>
        <pc:spChg chg="add mod">
          <ac:chgData name="Kulinich Bohdan" userId="48e65c9f34e137d0" providerId="LiveId" clId="{8A7FA5BB-97BB-4757-B08F-92391B74E5AB}" dt="2021-05-19T07:37:31.466" v="1948" actId="1076"/>
          <ac:spMkLst>
            <pc:docMk/>
            <pc:sldMk cId="489272128" sldId="433"/>
            <ac:spMk id="44" creationId="{A119260B-324F-4CD8-B615-7E6E4600A4D2}"/>
          </ac:spMkLst>
        </pc:spChg>
        <pc:spChg chg="add mod">
          <ac:chgData name="Kulinich Bohdan" userId="48e65c9f34e137d0" providerId="LiveId" clId="{8A7FA5BB-97BB-4757-B08F-92391B74E5AB}" dt="2021-05-19T07:37:39.617" v="1949" actId="1076"/>
          <ac:spMkLst>
            <pc:docMk/>
            <pc:sldMk cId="489272128" sldId="433"/>
            <ac:spMk id="45" creationId="{4F221BE3-EC59-4B57-AF0C-86CEF400CA67}"/>
          </ac:spMkLst>
        </pc:spChg>
        <pc:spChg chg="add mod">
          <ac:chgData name="Kulinich Bohdan" userId="48e65c9f34e137d0" providerId="LiveId" clId="{8A7FA5BB-97BB-4757-B08F-92391B74E5AB}" dt="2021-05-19T07:38:47.593" v="2005" actId="14100"/>
          <ac:spMkLst>
            <pc:docMk/>
            <pc:sldMk cId="489272128" sldId="433"/>
            <ac:spMk id="46" creationId="{622B7F98-045A-4D92-9462-F047FE71AA7B}"/>
          </ac:spMkLst>
        </pc:spChg>
        <pc:spChg chg="del mod">
          <ac:chgData name="Kulinich Bohdan" userId="48e65c9f34e137d0" providerId="LiveId" clId="{8A7FA5BB-97BB-4757-B08F-92391B74E5AB}" dt="2021-05-19T07:32:14.545" v="1886" actId="478"/>
          <ac:spMkLst>
            <pc:docMk/>
            <pc:sldMk cId="489272128" sldId="433"/>
            <ac:spMk id="52" creationId="{AA9A41D5-2A90-4567-9F5A-5B7420D5F484}"/>
          </ac:spMkLst>
        </pc:spChg>
        <pc:spChg chg="del mod">
          <ac:chgData name="Kulinich Bohdan" userId="48e65c9f34e137d0" providerId="LiveId" clId="{8A7FA5BB-97BB-4757-B08F-92391B74E5AB}" dt="2021-05-19T07:32:14.545" v="1886" actId="478"/>
          <ac:spMkLst>
            <pc:docMk/>
            <pc:sldMk cId="489272128" sldId="433"/>
            <ac:spMk id="53" creationId="{6C146441-9912-43ED-A3D1-88AF78A386FD}"/>
          </ac:spMkLst>
        </pc:spChg>
        <pc:spChg chg="del">
          <ac:chgData name="Kulinich Bohdan" userId="48e65c9f34e137d0" providerId="LiveId" clId="{8A7FA5BB-97BB-4757-B08F-92391B74E5AB}" dt="2021-05-19T07:32:12.840" v="1885" actId="478"/>
          <ac:spMkLst>
            <pc:docMk/>
            <pc:sldMk cId="489272128" sldId="433"/>
            <ac:spMk id="115" creationId="{8CDCFB8B-7CC6-4A2C-A69C-5D3867F0C0CA}"/>
          </ac:spMkLst>
        </pc:spChg>
        <pc:spChg chg="del">
          <ac:chgData name="Kulinich Bohdan" userId="48e65c9f34e137d0" providerId="LiveId" clId="{8A7FA5BB-97BB-4757-B08F-92391B74E5AB}" dt="2021-05-19T07:32:12.840" v="1885" actId="478"/>
          <ac:spMkLst>
            <pc:docMk/>
            <pc:sldMk cId="489272128" sldId="433"/>
            <ac:spMk id="116" creationId="{E9B1DDF6-64CE-4DE1-B138-894096640941}"/>
          </ac:spMkLst>
        </pc:spChg>
        <pc:spChg chg="del">
          <ac:chgData name="Kulinich Bohdan" userId="48e65c9f34e137d0" providerId="LiveId" clId="{8A7FA5BB-97BB-4757-B08F-92391B74E5AB}" dt="2021-05-19T07:32:12.840" v="1885" actId="478"/>
          <ac:spMkLst>
            <pc:docMk/>
            <pc:sldMk cId="489272128" sldId="433"/>
            <ac:spMk id="117" creationId="{00BF6AF6-1422-45D1-A8F4-0ACF20F08216}"/>
          </ac:spMkLst>
        </pc:spChg>
        <pc:spChg chg="del">
          <ac:chgData name="Kulinich Bohdan" userId="48e65c9f34e137d0" providerId="LiveId" clId="{8A7FA5BB-97BB-4757-B08F-92391B74E5AB}" dt="2021-05-19T07:32:12.840" v="1885" actId="478"/>
          <ac:spMkLst>
            <pc:docMk/>
            <pc:sldMk cId="489272128" sldId="433"/>
            <ac:spMk id="118" creationId="{365D3FA2-308E-4AC2-B297-2010687F081D}"/>
          </ac:spMkLst>
        </pc:spChg>
        <pc:spChg chg="del">
          <ac:chgData name="Kulinich Bohdan" userId="48e65c9f34e137d0" providerId="LiveId" clId="{8A7FA5BB-97BB-4757-B08F-92391B74E5AB}" dt="2021-05-19T07:32:12.840" v="1885" actId="478"/>
          <ac:spMkLst>
            <pc:docMk/>
            <pc:sldMk cId="489272128" sldId="433"/>
            <ac:spMk id="123" creationId="{8DEDBB22-CD8C-479D-BBEC-98EB2FCB6DD8}"/>
          </ac:spMkLst>
        </pc:spChg>
        <pc:spChg chg="del">
          <ac:chgData name="Kulinich Bohdan" userId="48e65c9f34e137d0" providerId="LiveId" clId="{8A7FA5BB-97BB-4757-B08F-92391B74E5AB}" dt="2021-05-19T07:32:12.840" v="1885" actId="478"/>
          <ac:spMkLst>
            <pc:docMk/>
            <pc:sldMk cId="489272128" sldId="433"/>
            <ac:spMk id="124" creationId="{E9288D7F-D640-4387-8CFD-F92206368D88}"/>
          </ac:spMkLst>
        </pc:spChg>
        <pc:spChg chg="del">
          <ac:chgData name="Kulinich Bohdan" userId="48e65c9f34e137d0" providerId="LiveId" clId="{8A7FA5BB-97BB-4757-B08F-92391B74E5AB}" dt="2021-05-19T07:32:12.840" v="1885" actId="478"/>
          <ac:spMkLst>
            <pc:docMk/>
            <pc:sldMk cId="489272128" sldId="433"/>
            <ac:spMk id="126" creationId="{2E46C71E-F41F-4520-B8E9-C172B383CECF}"/>
          </ac:spMkLst>
        </pc:spChg>
        <pc:spChg chg="del">
          <ac:chgData name="Kulinich Bohdan" userId="48e65c9f34e137d0" providerId="LiveId" clId="{8A7FA5BB-97BB-4757-B08F-92391B74E5AB}" dt="2021-05-19T07:32:12.840" v="1885" actId="478"/>
          <ac:spMkLst>
            <pc:docMk/>
            <pc:sldMk cId="489272128" sldId="433"/>
            <ac:spMk id="127" creationId="{52BCFE18-32C3-4AF4-AD3E-9D954E2FFBBE}"/>
          </ac:spMkLst>
        </pc:spChg>
        <pc:grpChg chg="del">
          <ac:chgData name="Kulinich Bohdan" userId="48e65c9f34e137d0" providerId="LiveId" clId="{8A7FA5BB-97BB-4757-B08F-92391B74E5AB}" dt="2021-05-18T09:15:44.126" v="900" actId="478"/>
          <ac:grpSpMkLst>
            <pc:docMk/>
            <pc:sldMk cId="489272128" sldId="433"/>
            <ac:grpSpMk id="3" creationId="{3B351B2D-61F6-4704-951D-2A7D728A73B9}"/>
          </ac:grpSpMkLst>
        </pc:grpChg>
        <pc:grpChg chg="add mod modVis">
          <ac:chgData name="Kulinich Bohdan" userId="48e65c9f34e137d0" providerId="LiveId" clId="{8A7FA5BB-97BB-4757-B08F-92391B74E5AB}" dt="2021-05-19T07:23:15.300" v="1882" actId="14429"/>
          <ac:grpSpMkLst>
            <pc:docMk/>
            <pc:sldMk cId="489272128" sldId="433"/>
            <ac:grpSpMk id="39" creationId="{AE2F455F-BDA6-4A60-8382-51F28DC72D03}"/>
          </ac:grpSpMkLst>
        </pc:grpChg>
        <pc:picChg chg="add del mod">
          <ac:chgData name="Kulinich Bohdan" userId="48e65c9f34e137d0" providerId="LiveId" clId="{8A7FA5BB-97BB-4757-B08F-92391B74E5AB}" dt="2021-05-19T07:32:41.448" v="1895" actId="478"/>
          <ac:picMkLst>
            <pc:docMk/>
            <pc:sldMk cId="489272128" sldId="433"/>
            <ac:picMk id="4" creationId="{4A68C8C8-FBE3-46A2-975B-7A4F60054DD8}"/>
          </ac:picMkLst>
        </pc:picChg>
        <pc:picChg chg="add del mod">
          <ac:chgData name="Kulinich Bohdan" userId="48e65c9f34e137d0" providerId="LiveId" clId="{8A7FA5BB-97BB-4757-B08F-92391B74E5AB}" dt="2021-05-18T09:16:15.907" v="902" actId="478"/>
          <ac:picMkLst>
            <pc:docMk/>
            <pc:sldMk cId="489272128" sldId="433"/>
            <ac:picMk id="5" creationId="{427C174D-2274-4866-96AE-262F5E5A13D7}"/>
          </ac:picMkLst>
        </pc:picChg>
        <pc:picChg chg="del mod">
          <ac:chgData name="Kulinich Bohdan" userId="48e65c9f34e137d0" providerId="LiveId" clId="{8A7FA5BB-97BB-4757-B08F-92391B74E5AB}" dt="2021-05-19T07:32:15.799" v="1887" actId="478"/>
          <ac:picMkLst>
            <pc:docMk/>
            <pc:sldMk cId="489272128" sldId="433"/>
            <ac:picMk id="6" creationId="{7403ADA4-0376-479E-A2E9-D978DEBF6129}"/>
          </ac:picMkLst>
        </pc:picChg>
        <pc:picChg chg="add del mod">
          <ac:chgData name="Kulinich Bohdan" userId="48e65c9f34e137d0" providerId="LiveId" clId="{8A7FA5BB-97BB-4757-B08F-92391B74E5AB}" dt="2021-05-19T07:32:39.775" v="1894" actId="478"/>
          <ac:picMkLst>
            <pc:docMk/>
            <pc:sldMk cId="489272128" sldId="433"/>
            <ac:picMk id="7" creationId="{1124F7E2-1554-4DC8-AF20-900CD8B867E6}"/>
          </ac:picMkLst>
        </pc:picChg>
        <pc:picChg chg="add del mod">
          <ac:chgData name="Kulinich Bohdan" userId="48e65c9f34e137d0" providerId="LiveId" clId="{8A7FA5BB-97BB-4757-B08F-92391B74E5AB}" dt="2021-05-18T09:18:46.136" v="904" actId="478"/>
          <ac:picMkLst>
            <pc:docMk/>
            <pc:sldMk cId="489272128" sldId="433"/>
            <ac:picMk id="8" creationId="{B04E9232-9960-4CFF-B1C8-887D8445C202}"/>
          </ac:picMkLst>
        </pc:picChg>
        <pc:picChg chg="add mod">
          <ac:chgData name="Kulinich Bohdan" userId="48e65c9f34e137d0" providerId="LiveId" clId="{8A7FA5BB-97BB-4757-B08F-92391B74E5AB}" dt="2021-05-19T07:33:06.115" v="1899" actId="1076"/>
          <ac:picMkLst>
            <pc:docMk/>
            <pc:sldMk cId="489272128" sldId="433"/>
            <ac:picMk id="9" creationId="{AFCC4AA5-1677-46F9-A8A9-68CAC3636BFA}"/>
          </ac:picMkLst>
        </pc:picChg>
        <pc:picChg chg="add del mod">
          <ac:chgData name="Kulinich Bohdan" userId="48e65c9f34e137d0" providerId="LiveId" clId="{8A7FA5BB-97BB-4757-B08F-92391B74E5AB}" dt="2021-05-18T09:28:22.558" v="996" actId="478"/>
          <ac:picMkLst>
            <pc:docMk/>
            <pc:sldMk cId="489272128" sldId="433"/>
            <ac:picMk id="10" creationId="{81EE3904-09E0-4F8C-B3C0-00720165CCE4}"/>
          </ac:picMkLst>
        </pc:picChg>
        <pc:picChg chg="add del mod">
          <ac:chgData name="Kulinich Bohdan" userId="48e65c9f34e137d0" providerId="LiveId" clId="{8A7FA5BB-97BB-4757-B08F-92391B74E5AB}" dt="2021-05-19T07:36:07.276" v="1909" actId="478"/>
          <ac:picMkLst>
            <pc:docMk/>
            <pc:sldMk cId="489272128" sldId="433"/>
            <ac:picMk id="11" creationId="{6E51F4C8-D429-4B0B-9849-2128DAC3145F}"/>
          </ac:picMkLst>
        </pc:picChg>
        <pc:picChg chg="add mod">
          <ac:chgData name="Kulinich Bohdan" userId="48e65c9f34e137d0" providerId="LiveId" clId="{8A7FA5BB-97BB-4757-B08F-92391B74E5AB}" dt="2021-05-17T15:51:17.569" v="81"/>
          <ac:picMkLst>
            <pc:docMk/>
            <pc:sldMk cId="489272128" sldId="433"/>
            <ac:picMk id="34" creationId="{359AC20C-747F-4FEA-A12A-2F849C2B2D18}"/>
          </ac:picMkLst>
        </pc:picChg>
        <pc:picChg chg="mod">
          <ac:chgData name="Kulinich Bohdan" userId="48e65c9f34e137d0" providerId="LiveId" clId="{8A7FA5BB-97BB-4757-B08F-92391B74E5AB}" dt="2021-05-18T09:28:23.113" v="997"/>
          <ac:picMkLst>
            <pc:docMk/>
            <pc:sldMk cId="489272128" sldId="433"/>
            <ac:picMk id="40" creationId="{587109CA-6642-44CC-84BF-1BB2058C463D}"/>
          </ac:picMkLst>
        </pc:picChg>
        <pc:picChg chg="add mod">
          <ac:chgData name="Kulinich Bohdan" userId="48e65c9f34e137d0" providerId="LiveId" clId="{8A7FA5BB-97BB-4757-B08F-92391B74E5AB}" dt="2021-05-19T07:38:32.692" v="1956"/>
          <ac:picMkLst>
            <pc:docMk/>
            <pc:sldMk cId="489272128" sldId="433"/>
            <ac:picMk id="47" creationId="{031037B8-09CC-4532-9C47-DF8B74113078}"/>
          </ac:picMkLst>
        </pc:pic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32" creationId="{A8560FF6-FF5B-4A61-8530-A2DB916AD88B}"/>
          </ac:cxnSpMkLst>
        </pc:cxnChg>
        <pc:cxnChg chg="add mod">
          <ac:chgData name="Kulinich Bohdan" userId="48e65c9f34e137d0" providerId="LiveId" clId="{8A7FA5BB-97BB-4757-B08F-92391B74E5AB}" dt="2021-05-19T07:37:12.926" v="1945" actId="1076"/>
          <ac:cxnSpMkLst>
            <pc:docMk/>
            <pc:sldMk cId="489272128" sldId="433"/>
            <ac:cxnSpMk id="42" creationId="{B8169785-5AF2-40FB-A00E-A8AD7C90A422}"/>
          </ac:cxnSpMkLst>
        </pc:cxnChg>
        <pc:cxnChg chg="add mod">
          <ac:chgData name="Kulinich Bohdan" userId="48e65c9f34e137d0" providerId="LiveId" clId="{8A7FA5BB-97BB-4757-B08F-92391B74E5AB}" dt="2021-05-19T07:37:10.567" v="1944" actId="14100"/>
          <ac:cxnSpMkLst>
            <pc:docMk/>
            <pc:sldMk cId="489272128" sldId="433"/>
            <ac:cxnSpMk id="43" creationId="{BF63E542-0208-4743-8EE2-6A306358187C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70" creationId="{1D1888B9-5AC7-4C40-A82A-57EA00229BD3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71" creationId="{5657D1B3-770E-4A55-AA9E-2C0C8865C1E9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72" creationId="{491769CA-7ECE-438B-90D0-4833D780B15A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73" creationId="{60689B12-229E-4695-9BA9-5C02EA2A7B24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74" creationId="{2EBB5EC0-2365-49DC-A592-CD3BE5AC1145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75" creationId="{895AE6D9-53EF-4226-9881-AA07F9398764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77" creationId="{53443DA9-945F-469F-9A35-2FA0FF785A12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78" creationId="{D27D0E40-76D2-4607-AB12-3616C36F708C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81" creationId="{9E4E3F45-6FE8-49E7-95D7-04B377B672E2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82" creationId="{42103D01-DBE8-4511-9AB5-17CBDCCD3785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86" creationId="{09B495CC-2F36-46E4-9806-4A711BB9D194}"/>
          </ac:cxnSpMkLst>
        </pc:cxnChg>
        <pc:cxnChg chg="del">
          <ac:chgData name="Kulinich Bohdan" userId="48e65c9f34e137d0" providerId="LiveId" clId="{8A7FA5BB-97BB-4757-B08F-92391B74E5AB}" dt="2021-05-19T07:32:12.840" v="1885" actId="478"/>
          <ac:cxnSpMkLst>
            <pc:docMk/>
            <pc:sldMk cId="489272128" sldId="433"/>
            <ac:cxnSpMk id="87" creationId="{5243182E-958E-46F2-9763-417B8276D2EB}"/>
          </ac:cxnSpMkLst>
        </pc:cxnChg>
      </pc:sldChg>
      <pc:sldChg chg="delSp modSp add del mod">
        <pc:chgData name="Kulinich Bohdan" userId="48e65c9f34e137d0" providerId="LiveId" clId="{8A7FA5BB-97BB-4757-B08F-92391B74E5AB}" dt="2021-05-17T15:50:47.073" v="75" actId="47"/>
        <pc:sldMkLst>
          <pc:docMk/>
          <pc:sldMk cId="724437445" sldId="434"/>
        </pc:sldMkLst>
        <pc:spChg chg="mod">
          <ac:chgData name="Kulinich Bohdan" userId="48e65c9f34e137d0" providerId="LiveId" clId="{8A7FA5BB-97BB-4757-B08F-92391B74E5AB}" dt="2021-05-17T15:48:12.295" v="51" actId="6549"/>
          <ac:spMkLst>
            <pc:docMk/>
            <pc:sldMk cId="724437445" sldId="434"/>
            <ac:spMk id="33" creationId="{B7F3530E-5977-41C9-8467-681052401770}"/>
          </ac:spMkLst>
        </pc:spChg>
        <pc:picChg chg="del">
          <ac:chgData name="Kulinich Bohdan" userId="48e65c9f34e137d0" providerId="LiveId" clId="{8A7FA5BB-97BB-4757-B08F-92391B74E5AB}" dt="2021-05-17T15:47:59.850" v="50" actId="478"/>
          <ac:picMkLst>
            <pc:docMk/>
            <pc:sldMk cId="724437445" sldId="434"/>
            <ac:picMk id="12" creationId="{571312BD-A4B2-4B9F-B907-5D6F2ECA3008}"/>
          </ac:picMkLst>
        </pc:picChg>
        <pc:picChg chg="del">
          <ac:chgData name="Kulinich Bohdan" userId="48e65c9f34e137d0" providerId="LiveId" clId="{8A7FA5BB-97BB-4757-B08F-92391B74E5AB}" dt="2021-05-17T15:47:59.071" v="49" actId="478"/>
          <ac:picMkLst>
            <pc:docMk/>
            <pc:sldMk cId="724437445" sldId="434"/>
            <ac:picMk id="14" creationId="{C1C201E3-18BF-4815-A757-93E2725ECCAA}"/>
          </ac:picMkLst>
        </pc:picChg>
      </pc:sldChg>
      <pc:sldChg chg="addSp delSp modSp add mod delAnim modAnim">
        <pc:chgData name="Kulinich Bohdan" userId="48e65c9f34e137d0" providerId="LiveId" clId="{8A7FA5BB-97BB-4757-B08F-92391B74E5AB}" dt="2021-05-20T17:35:44.065" v="3038" actId="553"/>
        <pc:sldMkLst>
          <pc:docMk/>
          <pc:sldMk cId="1244175367" sldId="434"/>
        </pc:sldMkLst>
        <pc:spChg chg="mod">
          <ac:chgData name="Kulinich Bohdan" userId="48e65c9f34e137d0" providerId="LiveId" clId="{8A7FA5BB-97BB-4757-B08F-92391B74E5AB}" dt="2021-05-18T04:17:21.669" v="485" actId="20577"/>
          <ac:spMkLst>
            <pc:docMk/>
            <pc:sldMk cId="1244175367" sldId="434"/>
            <ac:spMk id="2" creationId="{22F98754-9E94-43BF-A05E-73876E954544}"/>
          </ac:spMkLst>
        </pc:spChg>
        <pc:spChg chg="del">
          <ac:chgData name="Kulinich Bohdan" userId="48e65c9f34e137d0" providerId="LiveId" clId="{8A7FA5BB-97BB-4757-B08F-92391B74E5AB}" dt="2021-05-18T04:16:50.481" v="465" actId="478"/>
          <ac:spMkLst>
            <pc:docMk/>
            <pc:sldMk cId="1244175367" sldId="434"/>
            <ac:spMk id="7" creationId="{AC8222CA-8A26-4397-8FDC-DAC8FD64FDE7}"/>
          </ac:spMkLst>
        </pc:spChg>
        <pc:spChg chg="del topLvl">
          <ac:chgData name="Kulinich Bohdan" userId="48e65c9f34e137d0" providerId="LiveId" clId="{8A7FA5BB-97BB-4757-B08F-92391B74E5AB}" dt="2021-05-18T09:27:49.810" v="989" actId="478"/>
          <ac:spMkLst>
            <pc:docMk/>
            <pc:sldMk cId="1244175367" sldId="434"/>
            <ac:spMk id="30" creationId="{D1F3E1D1-F544-4927-AB19-CBFDFDAEBA06}"/>
          </ac:spMkLst>
        </pc:spChg>
        <pc:spChg chg="del">
          <ac:chgData name="Kulinich Bohdan" userId="48e65c9f34e137d0" providerId="LiveId" clId="{8A7FA5BB-97BB-4757-B08F-92391B74E5AB}" dt="2021-05-18T09:27:46.491" v="988" actId="478"/>
          <ac:spMkLst>
            <pc:docMk/>
            <pc:sldMk cId="1244175367" sldId="434"/>
            <ac:spMk id="31" creationId="{025C4304-CCDA-464B-B00A-09461FE33343}"/>
          </ac:spMkLst>
        </pc:spChg>
        <pc:spChg chg="del topLvl">
          <ac:chgData name="Kulinich Bohdan" userId="48e65c9f34e137d0" providerId="LiveId" clId="{8A7FA5BB-97BB-4757-B08F-92391B74E5AB}" dt="2021-05-19T10:01:57.873" v="2486" actId="478"/>
          <ac:spMkLst>
            <pc:docMk/>
            <pc:sldMk cId="1244175367" sldId="434"/>
            <ac:spMk id="33" creationId="{B7F3530E-5977-41C9-8467-681052401770}"/>
          </ac:spMkLst>
        </pc:spChg>
        <pc:spChg chg="del">
          <ac:chgData name="Kulinich Bohdan" userId="48e65c9f34e137d0" providerId="LiveId" clId="{8A7FA5BB-97BB-4757-B08F-92391B74E5AB}" dt="2021-05-18T04:16:50.481" v="465" actId="478"/>
          <ac:spMkLst>
            <pc:docMk/>
            <pc:sldMk cId="1244175367" sldId="434"/>
            <ac:spMk id="98" creationId="{281791E3-8563-46BD-9042-116C1CD75C00}"/>
          </ac:spMkLst>
        </pc:spChg>
        <pc:spChg chg="add mod">
          <ac:chgData name="Kulinich Bohdan" userId="48e65c9f34e137d0" providerId="LiveId" clId="{8A7FA5BB-97BB-4757-B08F-92391B74E5AB}" dt="2021-05-18T07:21:00.013" v="663" actId="1076"/>
          <ac:spMkLst>
            <pc:docMk/>
            <pc:sldMk cId="1244175367" sldId="434"/>
            <ac:spMk id="98" creationId="{B00E383B-D4E0-4547-80BB-D6B7B0B0EF19}"/>
          </ac:spMkLst>
        </pc:spChg>
        <pc:spChg chg="del">
          <ac:chgData name="Kulinich Bohdan" userId="48e65c9f34e137d0" providerId="LiveId" clId="{8A7FA5BB-97BB-4757-B08F-92391B74E5AB}" dt="2021-05-18T04:16:50.481" v="465" actId="478"/>
          <ac:spMkLst>
            <pc:docMk/>
            <pc:sldMk cId="1244175367" sldId="434"/>
            <ac:spMk id="101" creationId="{4C18628D-48C5-412C-B0A4-FEF9F11A38E8}"/>
          </ac:spMkLst>
        </pc:spChg>
        <pc:spChg chg="del">
          <ac:chgData name="Kulinich Bohdan" userId="48e65c9f34e137d0" providerId="LiveId" clId="{8A7FA5BB-97BB-4757-B08F-92391B74E5AB}" dt="2021-05-18T04:17:27.206" v="486" actId="478"/>
          <ac:spMkLst>
            <pc:docMk/>
            <pc:sldMk cId="1244175367" sldId="434"/>
            <ac:spMk id="102" creationId="{1B2C4957-63A5-4F66-9F64-82DCD421D1B3}"/>
          </ac:spMkLst>
        </pc:spChg>
        <pc:spChg chg="mod">
          <ac:chgData name="Kulinich Bohdan" userId="48e65c9f34e137d0" providerId="LiveId" clId="{8A7FA5BB-97BB-4757-B08F-92391B74E5AB}" dt="2021-05-18T09:27:50.880" v="990"/>
          <ac:spMkLst>
            <pc:docMk/>
            <pc:sldMk cId="1244175367" sldId="434"/>
            <ac:spMk id="104" creationId="{104B6395-672D-4FBE-80EC-C0D1D146776A}"/>
          </ac:spMkLst>
        </pc:spChg>
        <pc:spChg chg="del">
          <ac:chgData name="Kulinich Bohdan" userId="48e65c9f34e137d0" providerId="LiveId" clId="{8A7FA5BB-97BB-4757-B08F-92391B74E5AB}" dt="2021-05-18T04:16:47.244" v="464" actId="478"/>
          <ac:spMkLst>
            <pc:docMk/>
            <pc:sldMk cId="1244175367" sldId="434"/>
            <ac:spMk id="104" creationId="{72A95005-124B-4697-99EE-3A80201F3FA3}"/>
          </ac:spMkLst>
        </pc:spChg>
        <pc:spChg chg="del">
          <ac:chgData name="Kulinich Bohdan" userId="48e65c9f34e137d0" providerId="LiveId" clId="{8A7FA5BB-97BB-4757-B08F-92391B74E5AB}" dt="2021-05-18T04:16:50.481" v="465" actId="478"/>
          <ac:spMkLst>
            <pc:docMk/>
            <pc:sldMk cId="1244175367" sldId="434"/>
            <ac:spMk id="106" creationId="{500E084B-31E5-473B-831D-6E49E45EA238}"/>
          </ac:spMkLst>
        </pc:spChg>
        <pc:spChg chg="mod">
          <ac:chgData name="Kulinich Bohdan" userId="48e65c9f34e137d0" providerId="LiveId" clId="{8A7FA5BB-97BB-4757-B08F-92391B74E5AB}" dt="2021-05-19T10:01:59.625" v="2488"/>
          <ac:spMkLst>
            <pc:docMk/>
            <pc:sldMk cId="1244175367" sldId="434"/>
            <ac:spMk id="106" creationId="{A0CDF265-68E0-4DC4-BB83-7D9421D1D540}"/>
          </ac:spMkLst>
        </pc:spChg>
        <pc:spChg chg="mod">
          <ac:chgData name="Kulinich Bohdan" userId="48e65c9f34e137d0" providerId="LiveId" clId="{8A7FA5BB-97BB-4757-B08F-92391B74E5AB}" dt="2021-05-18T04:18:06.753" v="509" actId="1076"/>
          <ac:spMkLst>
            <pc:docMk/>
            <pc:sldMk cId="1244175367" sldId="434"/>
            <ac:spMk id="107" creationId="{28F4D246-9664-4AE8-923A-787A463E7C27}"/>
          </ac:spMkLst>
        </pc:spChg>
        <pc:spChg chg="del">
          <ac:chgData name="Kulinich Bohdan" userId="48e65c9f34e137d0" providerId="LiveId" clId="{8A7FA5BB-97BB-4757-B08F-92391B74E5AB}" dt="2021-05-18T04:16:50.481" v="465" actId="478"/>
          <ac:spMkLst>
            <pc:docMk/>
            <pc:sldMk cId="1244175367" sldId="434"/>
            <ac:spMk id="109" creationId="{85D5C064-25C1-4E76-B458-20F7157C4162}"/>
          </ac:spMkLst>
        </pc:spChg>
        <pc:spChg chg="add mod">
          <ac:chgData name="Kulinich Bohdan" userId="48e65c9f34e137d0" providerId="LiveId" clId="{8A7FA5BB-97BB-4757-B08F-92391B74E5AB}" dt="2021-05-18T04:22:18.712" v="588" actId="14100"/>
          <ac:spMkLst>
            <pc:docMk/>
            <pc:sldMk cId="1244175367" sldId="434"/>
            <ac:spMk id="112" creationId="{A2C8A99D-A31D-4846-8C7C-56736FC44348}"/>
          </ac:spMkLst>
        </pc:spChg>
        <pc:spChg chg="mod">
          <ac:chgData name="Kulinich Bohdan" userId="48e65c9f34e137d0" providerId="LiveId" clId="{8A7FA5BB-97BB-4757-B08F-92391B74E5AB}" dt="2021-05-19T10:01:59.625" v="2488"/>
          <ac:spMkLst>
            <pc:docMk/>
            <pc:sldMk cId="1244175367" sldId="434"/>
            <ac:spMk id="115" creationId="{BC128850-F13D-472C-990C-442E17398254}"/>
          </ac:spMkLst>
        </pc:spChg>
        <pc:grpChg chg="del">
          <ac:chgData name="Kulinich Bohdan" userId="48e65c9f34e137d0" providerId="LiveId" clId="{8A7FA5BB-97BB-4757-B08F-92391B74E5AB}" dt="2021-05-18T09:27:49.810" v="989" actId="478"/>
          <ac:grpSpMkLst>
            <pc:docMk/>
            <pc:sldMk cId="1244175367" sldId="434"/>
            <ac:grpSpMk id="3" creationId="{3B351B2D-61F6-4704-951D-2A7D728A73B9}"/>
          </ac:grpSpMkLst>
        </pc:grpChg>
        <pc:grpChg chg="add del mod">
          <ac:chgData name="Kulinich Bohdan" userId="48e65c9f34e137d0" providerId="LiveId" clId="{8A7FA5BB-97BB-4757-B08F-92391B74E5AB}" dt="2021-05-19T10:01:58.482" v="2487" actId="478"/>
          <ac:grpSpMkLst>
            <pc:docMk/>
            <pc:sldMk cId="1244175367" sldId="434"/>
            <ac:grpSpMk id="102" creationId="{410D12A0-8262-4DFC-AD71-227FFA8AA2FE}"/>
          </ac:grpSpMkLst>
        </pc:grpChg>
        <pc:grpChg chg="add mod">
          <ac:chgData name="Kulinich Bohdan" userId="48e65c9f34e137d0" providerId="LiveId" clId="{8A7FA5BB-97BB-4757-B08F-92391B74E5AB}" dt="2021-05-20T17:35:44.065" v="3038" actId="553"/>
          <ac:grpSpMkLst>
            <pc:docMk/>
            <pc:sldMk cId="1244175367" sldId="434"/>
            <ac:grpSpMk id="105" creationId="{FB7D8F44-F74F-480C-BC36-86E41977CE32}"/>
          </ac:grpSpMkLst>
        </pc:grpChg>
        <pc:grpChg chg="add mod">
          <ac:chgData name="Kulinich Bohdan" userId="48e65c9f34e137d0" providerId="LiveId" clId="{8A7FA5BB-97BB-4757-B08F-92391B74E5AB}" dt="2021-05-19T10:01:59.625" v="2488"/>
          <ac:grpSpMkLst>
            <pc:docMk/>
            <pc:sldMk cId="1244175367" sldId="434"/>
            <ac:grpSpMk id="113" creationId="{B74D889E-9527-4879-AE20-136893185771}"/>
          </ac:grpSpMkLst>
        </pc:grpChg>
        <pc:picChg chg="add del mod ord modVis">
          <ac:chgData name="Kulinich Bohdan" userId="48e65c9f34e137d0" providerId="LiveId" clId="{8A7FA5BB-97BB-4757-B08F-92391B74E5AB}" dt="2021-05-18T07:19:12.289" v="617" actId="478"/>
          <ac:picMkLst>
            <pc:docMk/>
            <pc:sldMk cId="1244175367" sldId="434"/>
            <ac:picMk id="5" creationId="{4AA8CB86-3231-4712-B27E-AADFBD1516F1}"/>
          </ac:picMkLst>
        </pc:picChg>
        <pc:picChg chg="add del mod modVis modCrop">
          <ac:chgData name="Kulinich Bohdan" userId="48e65c9f34e137d0" providerId="LiveId" clId="{8A7FA5BB-97BB-4757-B08F-92391B74E5AB}" dt="2021-05-18T07:19:13.632" v="619" actId="478"/>
          <ac:picMkLst>
            <pc:docMk/>
            <pc:sldMk cId="1244175367" sldId="434"/>
            <ac:picMk id="7" creationId="{2274E488-315C-46FE-9A57-11E03D514170}"/>
          </ac:picMkLst>
        </pc:picChg>
        <pc:picChg chg="del">
          <ac:chgData name="Kulinich Bohdan" userId="48e65c9f34e137d0" providerId="LiveId" clId="{8A7FA5BB-97BB-4757-B08F-92391B74E5AB}" dt="2021-05-18T04:16:50.481" v="465" actId="478"/>
          <ac:picMkLst>
            <pc:docMk/>
            <pc:sldMk cId="1244175367" sldId="434"/>
            <ac:picMk id="8" creationId="{C18F1FAC-D3E1-40B3-A576-BF35DC2861DF}"/>
          </ac:picMkLst>
        </pc:picChg>
        <pc:picChg chg="add del mod ord modCrop">
          <ac:chgData name="Kulinich Bohdan" userId="48e65c9f34e137d0" providerId="LiveId" clId="{8A7FA5BB-97BB-4757-B08F-92391B74E5AB}" dt="2021-05-18T07:19:13.013" v="618" actId="478"/>
          <ac:picMkLst>
            <pc:docMk/>
            <pc:sldMk cId="1244175367" sldId="434"/>
            <ac:picMk id="12" creationId="{E3D78050-3FBE-4FF7-A3FD-65973846F5DC}"/>
          </ac:picMkLst>
        </pc:picChg>
        <pc:picChg chg="del">
          <ac:chgData name="Kulinich Bohdan" userId="48e65c9f34e137d0" providerId="LiveId" clId="{8A7FA5BB-97BB-4757-B08F-92391B74E5AB}" dt="2021-05-19T10:01:57.873" v="2486" actId="478"/>
          <ac:picMkLst>
            <pc:docMk/>
            <pc:sldMk cId="1244175367" sldId="434"/>
            <ac:picMk id="46" creationId="{7ED78297-EC39-4341-941E-FD64347F06F8}"/>
          </ac:picMkLst>
        </pc:picChg>
        <pc:picChg chg="mod">
          <ac:chgData name="Kulinich Bohdan" userId="48e65c9f34e137d0" providerId="LiveId" clId="{8A7FA5BB-97BB-4757-B08F-92391B74E5AB}" dt="2021-05-18T09:27:50.880" v="990"/>
          <ac:picMkLst>
            <pc:docMk/>
            <pc:sldMk cId="1244175367" sldId="434"/>
            <ac:picMk id="103" creationId="{D7F36469-AAD9-4FA8-A23E-419B89267741}"/>
          </ac:picMkLst>
        </pc:picChg>
        <pc:picChg chg="mod">
          <ac:chgData name="Kulinich Bohdan" userId="48e65c9f34e137d0" providerId="LiveId" clId="{8A7FA5BB-97BB-4757-B08F-92391B74E5AB}" dt="2021-05-19T10:01:59.625" v="2488"/>
          <ac:picMkLst>
            <pc:docMk/>
            <pc:sldMk cId="1244175367" sldId="434"/>
            <ac:picMk id="109" creationId="{04BA5F4D-5507-43C2-8C37-2506FFDC2976}"/>
          </ac:picMkLst>
        </pc:picChg>
        <pc:picChg chg="add mod">
          <ac:chgData name="Kulinich Bohdan" userId="48e65c9f34e137d0" providerId="LiveId" clId="{8A7FA5BB-97BB-4757-B08F-92391B74E5AB}" dt="2021-05-18T04:21:23.295" v="536"/>
          <ac:picMkLst>
            <pc:docMk/>
            <pc:sldMk cId="1244175367" sldId="434"/>
            <ac:picMk id="111" creationId="{112A435D-011C-4799-9BF3-D643B7AA2436}"/>
          </ac:picMkLst>
        </pc:picChg>
        <pc:picChg chg="mod">
          <ac:chgData name="Kulinich Bohdan" userId="48e65c9f34e137d0" providerId="LiveId" clId="{8A7FA5BB-97BB-4757-B08F-92391B74E5AB}" dt="2021-05-19T10:01:59.625" v="2488"/>
          <ac:picMkLst>
            <pc:docMk/>
            <pc:sldMk cId="1244175367" sldId="434"/>
            <ac:picMk id="114" creationId="{0FA6CD22-C7C7-487C-A400-13FAA580F602}"/>
          </ac:picMkLst>
        </pc:picChg>
        <pc:cxnChg chg="ord">
          <ac:chgData name="Kulinich Bohdan" userId="48e65c9f34e137d0" providerId="LiveId" clId="{8A7FA5BB-97BB-4757-B08F-92391B74E5AB}" dt="2021-05-18T07:19:47.433" v="628" actId="166"/>
          <ac:cxnSpMkLst>
            <pc:docMk/>
            <pc:sldMk cId="1244175367" sldId="434"/>
            <ac:cxnSpMk id="9" creationId="{27379DB4-9DE1-4710-A253-1DA3A675F427}"/>
          </ac:cxnSpMkLst>
        </pc:cxnChg>
        <pc:cxnChg chg="add mod">
          <ac:chgData name="Kulinich Bohdan" userId="48e65c9f34e137d0" providerId="LiveId" clId="{8A7FA5BB-97BB-4757-B08F-92391B74E5AB}" dt="2021-05-18T07:19:58.272" v="629" actId="208"/>
          <ac:cxnSpMkLst>
            <pc:docMk/>
            <pc:sldMk cId="1244175367" sldId="434"/>
            <ac:cxnSpMk id="14" creationId="{951DDB0B-9C1F-4931-99A6-DE82A833D108}"/>
          </ac:cxnSpMkLst>
        </pc:cxnChg>
        <pc:cxnChg chg="ord">
          <ac:chgData name="Kulinich Bohdan" userId="48e65c9f34e137d0" providerId="LiveId" clId="{8A7FA5BB-97BB-4757-B08F-92391B74E5AB}" dt="2021-05-18T07:19:43.760" v="627" actId="166"/>
          <ac:cxnSpMkLst>
            <pc:docMk/>
            <pc:sldMk cId="1244175367" sldId="434"/>
            <ac:cxnSpMk id="15" creationId="{CCA4DDCD-16F7-46B9-B5DD-C92AC03DDC46}"/>
          </ac:cxnSpMkLst>
        </pc:cxnChg>
        <pc:cxnChg chg="add mod">
          <ac:chgData name="Kulinich Bohdan" userId="48e65c9f34e137d0" providerId="LiveId" clId="{8A7FA5BB-97BB-4757-B08F-92391B74E5AB}" dt="2021-05-18T07:21:19.026" v="669" actId="14100"/>
          <ac:cxnSpMkLst>
            <pc:docMk/>
            <pc:sldMk cId="1244175367" sldId="434"/>
            <ac:cxnSpMk id="101" creationId="{6B7FF046-B52F-46A4-9C3F-CEF3FE8B57B3}"/>
          </ac:cxnSpMkLst>
        </pc:cxnChg>
        <pc:cxnChg chg="del">
          <ac:chgData name="Kulinich Bohdan" userId="48e65c9f34e137d0" providerId="LiveId" clId="{8A7FA5BB-97BB-4757-B08F-92391B74E5AB}" dt="2021-05-18T04:17:27.206" v="486" actId="478"/>
          <ac:cxnSpMkLst>
            <pc:docMk/>
            <pc:sldMk cId="1244175367" sldId="434"/>
            <ac:cxnSpMk id="103" creationId="{135DEE39-EE80-4B31-868E-001345700FE9}"/>
          </ac:cxnSpMkLst>
        </pc:cxnChg>
        <pc:cxnChg chg="del">
          <ac:chgData name="Kulinich Bohdan" userId="48e65c9f34e137d0" providerId="LiveId" clId="{8A7FA5BB-97BB-4757-B08F-92391B74E5AB}" dt="2021-05-18T04:16:54.795" v="466" actId="478"/>
          <ac:cxnSpMkLst>
            <pc:docMk/>
            <pc:sldMk cId="1244175367" sldId="434"/>
            <ac:cxnSpMk id="105" creationId="{720C6118-7FCA-4DF4-A1BA-CE30923B9C75}"/>
          </ac:cxnSpMkLst>
        </pc:cxnChg>
        <pc:cxnChg chg="mod">
          <ac:chgData name="Kulinich Bohdan" userId="48e65c9f34e137d0" providerId="LiveId" clId="{8A7FA5BB-97BB-4757-B08F-92391B74E5AB}" dt="2021-05-18T04:18:11.345" v="511" actId="14100"/>
          <ac:cxnSpMkLst>
            <pc:docMk/>
            <pc:sldMk cId="1244175367" sldId="434"/>
            <ac:cxnSpMk id="108" creationId="{32F6BB9E-03A3-4D7A-8C35-6537058BE5F8}"/>
          </ac:cxnSpMkLst>
        </pc:cxnChg>
        <pc:cxnChg chg="add mod">
          <ac:chgData name="Kulinich Bohdan" userId="48e65c9f34e137d0" providerId="LiveId" clId="{8A7FA5BB-97BB-4757-B08F-92391B74E5AB}" dt="2021-05-18T04:18:34.029" v="519" actId="14100"/>
          <ac:cxnSpMkLst>
            <pc:docMk/>
            <pc:sldMk cId="1244175367" sldId="434"/>
            <ac:cxnSpMk id="110" creationId="{43CAABD5-4172-4423-A88D-A118992317D0}"/>
          </ac:cxnSpMkLst>
        </pc:cxnChg>
      </pc:sldChg>
      <pc:sldChg chg="modSp add del mod modTransition modAnim">
        <pc:chgData name="Kulinich Bohdan" userId="48e65c9f34e137d0" providerId="LiveId" clId="{8A7FA5BB-97BB-4757-B08F-92391B74E5AB}" dt="2021-05-17T15:32:46.429" v="19" actId="47"/>
        <pc:sldMkLst>
          <pc:docMk/>
          <pc:sldMk cId="1829027174" sldId="434"/>
        </pc:sldMkLst>
        <pc:picChg chg="mod">
          <ac:chgData name="Kulinich Bohdan" userId="48e65c9f34e137d0" providerId="LiveId" clId="{8A7FA5BB-97BB-4757-B08F-92391B74E5AB}" dt="2021-05-17T15:32:07.670" v="16" actId="14100"/>
          <ac:picMkLst>
            <pc:docMk/>
            <pc:sldMk cId="1829027174" sldId="434"/>
            <ac:picMk id="12" creationId="{571312BD-A4B2-4B9F-B907-5D6F2ECA3008}"/>
          </ac:picMkLst>
        </pc:picChg>
      </pc:sldChg>
      <pc:sldChg chg="addSp delSp modSp add mod delAnim modAnim">
        <pc:chgData name="Kulinich Bohdan" userId="48e65c9f34e137d0" providerId="LiveId" clId="{8A7FA5BB-97BB-4757-B08F-92391B74E5AB}" dt="2021-05-20T17:35:52.115" v="3040" actId="553"/>
        <pc:sldMkLst>
          <pc:docMk/>
          <pc:sldMk cId="2414175772" sldId="435"/>
        </pc:sldMkLst>
        <pc:spChg chg="del">
          <ac:chgData name="Kulinich Bohdan" userId="48e65c9f34e137d0" providerId="LiveId" clId="{8A7FA5BB-97BB-4757-B08F-92391B74E5AB}" dt="2021-05-18T07:29:53.172" v="674" actId="478"/>
          <ac:spMkLst>
            <pc:docMk/>
            <pc:sldMk cId="2414175772" sldId="435"/>
            <ac:spMk id="2" creationId="{22F98754-9E94-43BF-A05E-73876E954544}"/>
          </ac:spMkLst>
        </pc:spChg>
        <pc:spChg chg="add mod ord">
          <ac:chgData name="Kulinich Bohdan" userId="48e65c9f34e137d0" providerId="LiveId" clId="{8A7FA5BB-97BB-4757-B08F-92391B74E5AB}" dt="2021-05-18T07:34:18.402" v="810" actId="166"/>
          <ac:spMkLst>
            <pc:docMk/>
            <pc:sldMk cId="2414175772" sldId="435"/>
            <ac:spMk id="4" creationId="{EFC13156-3529-495A-B2B6-1D56292DEF9C}"/>
          </ac:spMkLst>
        </pc:spChg>
        <pc:spChg chg="del topLvl">
          <ac:chgData name="Kulinich Bohdan" userId="48e65c9f34e137d0" providerId="LiveId" clId="{8A7FA5BB-97BB-4757-B08F-92391B74E5AB}" dt="2021-05-18T09:13:33.358" v="897" actId="478"/>
          <ac:spMkLst>
            <pc:docMk/>
            <pc:sldMk cId="2414175772" sldId="435"/>
            <ac:spMk id="30" creationId="{D1F3E1D1-F544-4927-AB19-CBFDFDAEBA06}"/>
          </ac:spMkLst>
        </pc:spChg>
        <pc:spChg chg="del">
          <ac:chgData name="Kulinich Bohdan" userId="48e65c9f34e137d0" providerId="LiveId" clId="{8A7FA5BB-97BB-4757-B08F-92391B74E5AB}" dt="2021-05-18T09:11:44.447" v="890" actId="478"/>
          <ac:spMkLst>
            <pc:docMk/>
            <pc:sldMk cId="2414175772" sldId="435"/>
            <ac:spMk id="31" creationId="{025C4304-CCDA-464B-B00A-09461FE33343}"/>
          </ac:spMkLst>
        </pc:spChg>
        <pc:spChg chg="del topLvl">
          <ac:chgData name="Kulinich Bohdan" userId="48e65c9f34e137d0" providerId="LiveId" clId="{8A7FA5BB-97BB-4757-B08F-92391B74E5AB}" dt="2021-05-19T10:02:11.454" v="2490" actId="478"/>
          <ac:spMkLst>
            <pc:docMk/>
            <pc:sldMk cId="2414175772" sldId="435"/>
            <ac:spMk id="33" creationId="{B7F3530E-5977-41C9-8467-681052401770}"/>
          </ac:spMkLst>
        </pc:spChg>
        <pc:spChg chg="del mod">
          <ac:chgData name="Kulinich Bohdan" userId="48e65c9f34e137d0" providerId="LiveId" clId="{8A7FA5BB-97BB-4757-B08F-92391B74E5AB}" dt="2021-05-18T07:29:56.810" v="678" actId="478"/>
          <ac:spMkLst>
            <pc:docMk/>
            <pc:sldMk cId="2414175772" sldId="435"/>
            <ac:spMk id="98" creationId="{B00E383B-D4E0-4547-80BB-D6B7B0B0EF19}"/>
          </ac:spMkLst>
        </pc:spChg>
        <pc:spChg chg="add mod">
          <ac:chgData name="Kulinich Bohdan" userId="48e65c9f34e137d0" providerId="LiveId" clId="{8A7FA5BB-97BB-4757-B08F-92391B74E5AB}" dt="2021-05-18T07:36:55.851" v="889" actId="20577"/>
          <ac:spMkLst>
            <pc:docMk/>
            <pc:sldMk cId="2414175772" sldId="435"/>
            <ac:spMk id="99" creationId="{CE461F78-E34C-4294-B191-8481D95F4F3B}"/>
          </ac:spMkLst>
        </pc:spChg>
        <pc:spChg chg="add mod">
          <ac:chgData name="Kulinich Bohdan" userId="48e65c9f34e137d0" providerId="LiveId" clId="{8A7FA5BB-97BB-4757-B08F-92391B74E5AB}" dt="2021-05-18T07:31:02.937" v="769" actId="553"/>
          <ac:spMkLst>
            <pc:docMk/>
            <pc:sldMk cId="2414175772" sldId="435"/>
            <ac:spMk id="102" creationId="{54F969E3-B021-4912-BEB2-51C3C3C9B069}"/>
          </ac:spMkLst>
        </pc:spChg>
        <pc:spChg chg="add mod">
          <ac:chgData name="Kulinich Bohdan" userId="48e65c9f34e137d0" providerId="LiveId" clId="{8A7FA5BB-97BB-4757-B08F-92391B74E5AB}" dt="2021-05-18T07:36:26.183" v="858" actId="14100"/>
          <ac:spMkLst>
            <pc:docMk/>
            <pc:sldMk cId="2414175772" sldId="435"/>
            <ac:spMk id="104" creationId="{A2BEAD17-EB4C-4055-89D6-D55CD687936F}"/>
          </ac:spMkLst>
        </pc:spChg>
        <pc:spChg chg="add mod modVis">
          <ac:chgData name="Kulinich Bohdan" userId="48e65c9f34e137d0" providerId="LiveId" clId="{8A7FA5BB-97BB-4757-B08F-92391B74E5AB}" dt="2021-05-18T07:36:27.541" v="859" actId="14429"/>
          <ac:spMkLst>
            <pc:docMk/>
            <pc:sldMk cId="2414175772" sldId="435"/>
            <ac:spMk id="105" creationId="{40FA6FD0-A940-4D41-A7E1-C84A8F17A932}"/>
          </ac:spMkLst>
        </pc:spChg>
        <pc:spChg chg="mod">
          <ac:chgData name="Kulinich Bohdan" userId="48e65c9f34e137d0" providerId="LiveId" clId="{8A7FA5BB-97BB-4757-B08F-92391B74E5AB}" dt="2021-05-18T09:28:15.971" v="994"/>
          <ac:spMkLst>
            <pc:docMk/>
            <pc:sldMk cId="2414175772" sldId="435"/>
            <ac:spMk id="106" creationId="{307D4D04-78CC-4851-AB29-5AEEEE120802}"/>
          </ac:spMkLst>
        </pc:spChg>
        <pc:spChg chg="del">
          <ac:chgData name="Kulinich Bohdan" userId="48e65c9f34e137d0" providerId="LiveId" clId="{8A7FA5BB-97BB-4757-B08F-92391B74E5AB}" dt="2021-05-18T07:29:59.698" v="682" actId="478"/>
          <ac:spMkLst>
            <pc:docMk/>
            <pc:sldMk cId="2414175772" sldId="435"/>
            <ac:spMk id="107" creationId="{28F4D246-9664-4AE8-923A-787A463E7C27}"/>
          </ac:spMkLst>
        </pc:spChg>
        <pc:spChg chg="add mod">
          <ac:chgData name="Kulinich Bohdan" userId="48e65c9f34e137d0" providerId="LiveId" clId="{8A7FA5BB-97BB-4757-B08F-92391B74E5AB}" dt="2021-05-19T06:21:33.151" v="1138" actId="14100"/>
          <ac:spMkLst>
            <pc:docMk/>
            <pc:sldMk cId="2414175772" sldId="435"/>
            <ac:spMk id="107" creationId="{8D55DB63-B0A6-4709-830C-E2EF90549B5D}"/>
          </ac:spMkLst>
        </pc:spChg>
        <pc:spChg chg="add mod">
          <ac:chgData name="Kulinich Bohdan" userId="48e65c9f34e137d0" providerId="LiveId" clId="{8A7FA5BB-97BB-4757-B08F-92391B74E5AB}" dt="2021-05-19T06:21:12.506" v="1133" actId="14100"/>
          <ac:spMkLst>
            <pc:docMk/>
            <pc:sldMk cId="2414175772" sldId="435"/>
            <ac:spMk id="109" creationId="{E6DB6D0E-2028-425A-82CA-11DF4058EC23}"/>
          </ac:spMkLst>
        </pc:spChg>
        <pc:spChg chg="add mod">
          <ac:chgData name="Kulinich Bohdan" userId="48e65c9f34e137d0" providerId="LiveId" clId="{8A7FA5BB-97BB-4757-B08F-92391B74E5AB}" dt="2021-05-20T11:04:02.293" v="2608" actId="20577"/>
          <ac:spMkLst>
            <pc:docMk/>
            <pc:sldMk cId="2414175772" sldId="435"/>
            <ac:spMk id="110" creationId="{20E14C39-B728-4D14-84E7-5390F70BC1AC}"/>
          </ac:spMkLst>
        </pc:spChg>
        <pc:spChg chg="add mod">
          <ac:chgData name="Kulinich Bohdan" userId="48e65c9f34e137d0" providerId="LiveId" clId="{8A7FA5BB-97BB-4757-B08F-92391B74E5AB}" dt="2021-05-19T06:21:08.914" v="1132" actId="14100"/>
          <ac:spMkLst>
            <pc:docMk/>
            <pc:sldMk cId="2414175772" sldId="435"/>
            <ac:spMk id="111" creationId="{A450E0EF-A2F7-49BA-AC8C-A6E3BB91A2B8}"/>
          </ac:spMkLst>
        </pc:spChg>
        <pc:spChg chg="add mod">
          <ac:chgData name="Kulinich Bohdan" userId="48e65c9f34e137d0" providerId="LiveId" clId="{8A7FA5BB-97BB-4757-B08F-92391B74E5AB}" dt="2021-05-20T11:04:07.715" v="2610" actId="20577"/>
          <ac:spMkLst>
            <pc:docMk/>
            <pc:sldMk cId="2414175772" sldId="435"/>
            <ac:spMk id="112" creationId="{9F530699-368D-4A00-9CB7-54FDD35D8BD9}"/>
          </ac:spMkLst>
        </pc:spChg>
        <pc:spChg chg="del">
          <ac:chgData name="Kulinich Bohdan" userId="48e65c9f34e137d0" providerId="LiveId" clId="{8A7FA5BB-97BB-4757-B08F-92391B74E5AB}" dt="2021-05-18T07:30:02.168" v="683" actId="478"/>
          <ac:spMkLst>
            <pc:docMk/>
            <pc:sldMk cId="2414175772" sldId="435"/>
            <ac:spMk id="112" creationId="{A2C8A99D-A31D-4846-8C7C-56736FC44348}"/>
          </ac:spMkLst>
        </pc:spChg>
        <pc:spChg chg="mod">
          <ac:chgData name="Kulinich Bohdan" userId="48e65c9f34e137d0" providerId="LiveId" clId="{8A7FA5BB-97BB-4757-B08F-92391B74E5AB}" dt="2021-05-19T10:02:13.628" v="2492"/>
          <ac:spMkLst>
            <pc:docMk/>
            <pc:sldMk cId="2414175772" sldId="435"/>
            <ac:spMk id="114" creationId="{7DAC78C4-F010-4464-A178-31FAA46C7A94}"/>
          </ac:spMkLst>
        </pc:spChg>
        <pc:spChg chg="mod">
          <ac:chgData name="Kulinich Bohdan" userId="48e65c9f34e137d0" providerId="LiveId" clId="{8A7FA5BB-97BB-4757-B08F-92391B74E5AB}" dt="2021-05-19T10:02:13.628" v="2492"/>
          <ac:spMkLst>
            <pc:docMk/>
            <pc:sldMk cId="2414175772" sldId="435"/>
            <ac:spMk id="118" creationId="{E8B70D88-4196-451D-98D9-B92D9D17F2D1}"/>
          </ac:spMkLst>
        </pc:spChg>
        <pc:grpChg chg="del">
          <ac:chgData name="Kulinich Bohdan" userId="48e65c9f34e137d0" providerId="LiveId" clId="{8A7FA5BB-97BB-4757-B08F-92391B74E5AB}" dt="2021-05-18T09:13:33.358" v="897" actId="478"/>
          <ac:grpSpMkLst>
            <pc:docMk/>
            <pc:sldMk cId="2414175772" sldId="435"/>
            <ac:grpSpMk id="3" creationId="{3B351B2D-61F6-4704-951D-2A7D728A73B9}"/>
          </ac:grpSpMkLst>
        </pc:grpChg>
        <pc:grpChg chg="add del mod">
          <ac:chgData name="Kulinich Bohdan" userId="48e65c9f34e137d0" providerId="LiveId" clId="{8A7FA5BB-97BB-4757-B08F-92391B74E5AB}" dt="2021-05-19T10:02:12.410" v="2491" actId="478"/>
          <ac:grpSpMkLst>
            <pc:docMk/>
            <pc:sldMk cId="2414175772" sldId="435"/>
            <ac:grpSpMk id="100" creationId="{20919757-5E60-4927-8B84-4345E1D9AF9F}"/>
          </ac:grpSpMkLst>
        </pc:grpChg>
        <pc:grpChg chg="add mod">
          <ac:chgData name="Kulinich Bohdan" userId="48e65c9f34e137d0" providerId="LiveId" clId="{8A7FA5BB-97BB-4757-B08F-92391B74E5AB}" dt="2021-05-20T17:35:52.115" v="3040" actId="553"/>
          <ac:grpSpMkLst>
            <pc:docMk/>
            <pc:sldMk cId="2414175772" sldId="435"/>
            <ac:grpSpMk id="113" creationId="{154D785E-006C-48DF-86F1-65D97235C3D5}"/>
          </ac:grpSpMkLst>
        </pc:grpChg>
        <pc:grpChg chg="add mod">
          <ac:chgData name="Kulinich Bohdan" userId="48e65c9f34e137d0" providerId="LiveId" clId="{8A7FA5BB-97BB-4757-B08F-92391B74E5AB}" dt="2021-05-19T10:02:13.628" v="2492"/>
          <ac:grpSpMkLst>
            <pc:docMk/>
            <pc:sldMk cId="2414175772" sldId="435"/>
            <ac:grpSpMk id="116" creationId="{24219D00-B8F5-4420-9927-0BE36A3398AA}"/>
          </ac:grpSpMkLst>
        </pc:grpChg>
        <pc:picChg chg="add del mod modCrop">
          <ac:chgData name="Kulinich Bohdan" userId="48e65c9f34e137d0" providerId="LiveId" clId="{8A7FA5BB-97BB-4757-B08F-92391B74E5AB}" dt="2021-05-18T09:13:25.923" v="896" actId="478"/>
          <ac:picMkLst>
            <pc:docMk/>
            <pc:sldMk cId="2414175772" sldId="435"/>
            <ac:picMk id="5" creationId="{620E8BBC-C3BE-42FE-BEEA-A704D539C004}"/>
          </ac:picMkLst>
        </pc:picChg>
        <pc:picChg chg="add del mod">
          <ac:chgData name="Kulinich Bohdan" userId="48e65c9f34e137d0" providerId="LiveId" clId="{8A7FA5BB-97BB-4757-B08F-92391B74E5AB}" dt="2021-05-18T09:28:14.706" v="993" actId="478"/>
          <ac:picMkLst>
            <pc:docMk/>
            <pc:sldMk cId="2414175772" sldId="435"/>
            <ac:picMk id="8" creationId="{E885D990-2AB0-43C3-8BFC-82E3E5624803}"/>
          </ac:picMkLst>
        </pc:picChg>
        <pc:picChg chg="add del mod">
          <ac:chgData name="Kulinich Bohdan" userId="48e65c9f34e137d0" providerId="LiveId" clId="{8A7FA5BB-97BB-4757-B08F-92391B74E5AB}" dt="2021-05-19T06:19:32.831" v="1107" actId="478"/>
          <ac:picMkLst>
            <pc:docMk/>
            <pc:sldMk cId="2414175772" sldId="435"/>
            <ac:picMk id="21" creationId="{256D0AD2-1C15-4F1F-93EE-6EB0525C4EE1}"/>
          </ac:picMkLst>
        </pc:picChg>
        <pc:picChg chg="del">
          <ac:chgData name="Kulinich Bohdan" userId="48e65c9f34e137d0" providerId="LiveId" clId="{8A7FA5BB-97BB-4757-B08F-92391B74E5AB}" dt="2021-05-19T10:02:11.454" v="2490" actId="478"/>
          <ac:picMkLst>
            <pc:docMk/>
            <pc:sldMk cId="2414175772" sldId="435"/>
            <ac:picMk id="46" creationId="{7ED78297-EC39-4341-941E-FD64347F06F8}"/>
          </ac:picMkLst>
        </pc:picChg>
        <pc:picChg chg="add mod">
          <ac:chgData name="Kulinich Bohdan" userId="48e65c9f34e137d0" providerId="LiveId" clId="{8A7FA5BB-97BB-4757-B08F-92391B74E5AB}" dt="2021-05-18T07:36:41.548" v="860"/>
          <ac:picMkLst>
            <pc:docMk/>
            <pc:sldMk cId="2414175772" sldId="435"/>
            <ac:picMk id="98" creationId="{9636D004-CDD1-45F4-9544-E1BD9A65B307}"/>
          </ac:picMkLst>
        </pc:picChg>
        <pc:picChg chg="mod">
          <ac:chgData name="Kulinich Bohdan" userId="48e65c9f34e137d0" providerId="LiveId" clId="{8A7FA5BB-97BB-4757-B08F-92391B74E5AB}" dt="2021-05-18T09:28:15.971" v="994"/>
          <ac:picMkLst>
            <pc:docMk/>
            <pc:sldMk cId="2414175772" sldId="435"/>
            <ac:picMk id="101" creationId="{3661AD12-20F3-41F5-A403-F19FFBDA1477}"/>
          </ac:picMkLst>
        </pc:picChg>
        <pc:picChg chg="del">
          <ac:chgData name="Kulinich Bohdan" userId="48e65c9f34e137d0" providerId="LiveId" clId="{8A7FA5BB-97BB-4757-B08F-92391B74E5AB}" dt="2021-05-18T07:30:02.168" v="683" actId="478"/>
          <ac:picMkLst>
            <pc:docMk/>
            <pc:sldMk cId="2414175772" sldId="435"/>
            <ac:picMk id="111" creationId="{112A435D-011C-4799-9BF3-D643B7AA2436}"/>
          </ac:picMkLst>
        </pc:picChg>
        <pc:picChg chg="mod">
          <ac:chgData name="Kulinich Bohdan" userId="48e65c9f34e137d0" providerId="LiveId" clId="{8A7FA5BB-97BB-4757-B08F-92391B74E5AB}" dt="2021-05-19T10:02:13.628" v="2492"/>
          <ac:picMkLst>
            <pc:docMk/>
            <pc:sldMk cId="2414175772" sldId="435"/>
            <ac:picMk id="115" creationId="{7DFE134E-5DF0-4F5C-A1B9-558E270F982F}"/>
          </ac:picMkLst>
        </pc:picChg>
        <pc:picChg chg="mod">
          <ac:chgData name="Kulinich Bohdan" userId="48e65c9f34e137d0" providerId="LiveId" clId="{8A7FA5BB-97BB-4757-B08F-92391B74E5AB}" dt="2021-05-19T10:02:13.628" v="2492"/>
          <ac:picMkLst>
            <pc:docMk/>
            <pc:sldMk cId="2414175772" sldId="435"/>
            <ac:picMk id="117" creationId="{A0EAB99D-CF96-4201-BF25-70C274A1AB42}"/>
          </ac:picMkLst>
        </pc:picChg>
        <pc:cxnChg chg="add mod">
          <ac:chgData name="Kulinich Bohdan" userId="48e65c9f34e137d0" providerId="LiveId" clId="{8A7FA5BB-97BB-4757-B08F-92391B74E5AB}" dt="2021-05-19T06:14:39.453" v="1083" actId="14100"/>
          <ac:cxnSpMkLst>
            <pc:docMk/>
            <pc:sldMk cId="2414175772" sldId="435"/>
            <ac:cxnSpMk id="3" creationId="{390B97AD-F059-45B3-8807-5B0869CAD78F}"/>
          </ac:cxnSpMkLst>
        </pc:cxnChg>
        <pc:cxnChg chg="add mod ord">
          <ac:chgData name="Kulinich Bohdan" userId="48e65c9f34e137d0" providerId="LiveId" clId="{8A7FA5BB-97BB-4757-B08F-92391B74E5AB}" dt="2021-05-18T07:34:40.105" v="813" actId="167"/>
          <ac:cxnSpMkLst>
            <pc:docMk/>
            <pc:sldMk cId="2414175772" sldId="435"/>
            <ac:cxnSpMk id="6" creationId="{25362886-8E3B-4B4B-B31E-A644CDA61921}"/>
          </ac:cxnSpMkLst>
        </pc:cxnChg>
        <pc:cxnChg chg="mod">
          <ac:chgData name="Kulinich Bohdan" userId="48e65c9f34e137d0" providerId="LiveId" clId="{8A7FA5BB-97BB-4757-B08F-92391B74E5AB}" dt="2021-05-18T07:32:34.546" v="772" actId="208"/>
          <ac:cxnSpMkLst>
            <pc:docMk/>
            <pc:sldMk cId="2414175772" sldId="435"/>
            <ac:cxnSpMk id="9" creationId="{27379DB4-9DE1-4710-A253-1DA3A675F427}"/>
          </ac:cxnSpMkLst>
        </pc:cxnChg>
        <pc:cxnChg chg="del">
          <ac:chgData name="Kulinich Bohdan" userId="48e65c9f34e137d0" providerId="LiveId" clId="{8A7FA5BB-97BB-4757-B08F-92391B74E5AB}" dt="2021-05-18T07:33:54.295" v="802" actId="478"/>
          <ac:cxnSpMkLst>
            <pc:docMk/>
            <pc:sldMk cId="2414175772" sldId="435"/>
            <ac:cxnSpMk id="14" creationId="{951DDB0B-9C1F-4931-99A6-DE82A833D108}"/>
          </ac:cxnSpMkLst>
        </pc:cxnChg>
        <pc:cxnChg chg="del">
          <ac:chgData name="Kulinich Bohdan" userId="48e65c9f34e137d0" providerId="LiveId" clId="{8A7FA5BB-97BB-4757-B08F-92391B74E5AB}" dt="2021-05-18T07:29:54.089" v="675" actId="478"/>
          <ac:cxnSpMkLst>
            <pc:docMk/>
            <pc:sldMk cId="2414175772" sldId="435"/>
            <ac:cxnSpMk id="99" creationId="{F1D9EBB9-C261-4C94-8055-9E0A7F10AE0B}"/>
          </ac:cxnSpMkLst>
        </pc:cxnChg>
        <pc:cxnChg chg="del">
          <ac:chgData name="Kulinich Bohdan" userId="48e65c9f34e137d0" providerId="LiveId" clId="{8A7FA5BB-97BB-4757-B08F-92391B74E5AB}" dt="2021-05-18T07:29:54.606" v="676" actId="478"/>
          <ac:cxnSpMkLst>
            <pc:docMk/>
            <pc:sldMk cId="2414175772" sldId="435"/>
            <ac:cxnSpMk id="100" creationId="{2EF96A02-6212-41F9-B696-AB3EE24B964F}"/>
          </ac:cxnSpMkLst>
        </pc:cxnChg>
        <pc:cxnChg chg="del">
          <ac:chgData name="Kulinich Bohdan" userId="48e65c9f34e137d0" providerId="LiveId" clId="{8A7FA5BB-97BB-4757-B08F-92391B74E5AB}" dt="2021-05-18T07:29:57.711" v="679" actId="478"/>
          <ac:cxnSpMkLst>
            <pc:docMk/>
            <pc:sldMk cId="2414175772" sldId="435"/>
            <ac:cxnSpMk id="101" creationId="{6B7FF046-B52F-46A4-9C3F-CEF3FE8B57B3}"/>
          </ac:cxnSpMkLst>
        </pc:cxnChg>
        <pc:cxnChg chg="add mod ord">
          <ac:chgData name="Kulinich Bohdan" userId="48e65c9f34e137d0" providerId="LiveId" clId="{8A7FA5BB-97BB-4757-B08F-92391B74E5AB}" dt="2021-05-18T07:34:40.105" v="813" actId="167"/>
          <ac:cxnSpMkLst>
            <pc:docMk/>
            <pc:sldMk cId="2414175772" sldId="435"/>
            <ac:cxnSpMk id="103" creationId="{D4397409-DA90-491D-BE5B-FB488A9F8845}"/>
          </ac:cxnSpMkLst>
        </pc:cxnChg>
        <pc:cxnChg chg="del">
          <ac:chgData name="Kulinich Bohdan" userId="48e65c9f34e137d0" providerId="LiveId" clId="{8A7FA5BB-97BB-4757-B08F-92391B74E5AB}" dt="2021-05-18T07:29:59.128" v="681" actId="478"/>
          <ac:cxnSpMkLst>
            <pc:docMk/>
            <pc:sldMk cId="2414175772" sldId="435"/>
            <ac:cxnSpMk id="108" creationId="{32F6BB9E-03A3-4D7A-8C35-6537058BE5F8}"/>
          </ac:cxnSpMkLst>
        </pc:cxnChg>
        <pc:cxnChg chg="add mod">
          <ac:chgData name="Kulinich Bohdan" userId="48e65c9f34e137d0" providerId="LiveId" clId="{8A7FA5BB-97BB-4757-B08F-92391B74E5AB}" dt="2021-05-19T06:17:19.010" v="1085" actId="14100"/>
          <ac:cxnSpMkLst>
            <pc:docMk/>
            <pc:sldMk cId="2414175772" sldId="435"/>
            <ac:cxnSpMk id="108" creationId="{B64607EF-F0F1-4446-86E2-4CD75B290DD9}"/>
          </ac:cxnSpMkLst>
        </pc:cxnChg>
        <pc:cxnChg chg="del">
          <ac:chgData name="Kulinich Bohdan" userId="48e65c9f34e137d0" providerId="LiveId" clId="{8A7FA5BB-97BB-4757-B08F-92391B74E5AB}" dt="2021-05-18T07:29:58.528" v="680" actId="478"/>
          <ac:cxnSpMkLst>
            <pc:docMk/>
            <pc:sldMk cId="2414175772" sldId="435"/>
            <ac:cxnSpMk id="110" creationId="{43CAABD5-4172-4423-A88D-A118992317D0}"/>
          </ac:cxnSpMkLst>
        </pc:cxnChg>
      </pc:sldChg>
      <pc:sldChg chg="addSp delSp modSp add mod addAnim delAnim modAnim">
        <pc:chgData name="Kulinich Bohdan" userId="48e65c9f34e137d0" providerId="LiveId" clId="{8A7FA5BB-97BB-4757-B08F-92391B74E5AB}" dt="2021-05-20T17:36:00.181" v="3042" actId="553"/>
        <pc:sldMkLst>
          <pc:docMk/>
          <pc:sldMk cId="119400224" sldId="436"/>
        </pc:sldMkLst>
        <pc:spChg chg="del">
          <ac:chgData name="Kulinich Bohdan" userId="48e65c9f34e137d0" providerId="LiveId" clId="{8A7FA5BB-97BB-4757-B08F-92391B74E5AB}" dt="2021-05-19T10:02:23.529" v="2494" actId="478"/>
          <ac:spMkLst>
            <pc:docMk/>
            <pc:sldMk cId="119400224" sldId="436"/>
            <ac:spMk id="33" creationId="{B7F3530E-5977-41C9-8467-681052401770}"/>
          </ac:spMkLst>
        </pc:spChg>
        <pc:spChg chg="add del mod">
          <ac:chgData name="Kulinich Bohdan" userId="48e65c9f34e137d0" providerId="LiveId" clId="{8A7FA5BB-97BB-4757-B08F-92391B74E5AB}" dt="2021-05-19T06:23:55.273" v="1189" actId="14100"/>
          <ac:spMkLst>
            <pc:docMk/>
            <pc:sldMk cId="119400224" sldId="436"/>
            <ac:spMk id="99" creationId="{CE461F78-E34C-4294-B191-8481D95F4F3B}"/>
          </ac:spMkLst>
        </pc:spChg>
        <pc:spChg chg="del">
          <ac:chgData name="Kulinich Bohdan" userId="48e65c9f34e137d0" providerId="LiveId" clId="{8A7FA5BB-97BB-4757-B08F-92391B74E5AB}" dt="2021-05-19T06:23:24.340" v="1145" actId="478"/>
          <ac:spMkLst>
            <pc:docMk/>
            <pc:sldMk cId="119400224" sldId="436"/>
            <ac:spMk id="102" creationId="{54F969E3-B021-4912-BEB2-51C3C3C9B069}"/>
          </ac:spMkLst>
        </pc:spChg>
        <pc:spChg chg="del">
          <ac:chgData name="Kulinich Bohdan" userId="48e65c9f34e137d0" providerId="LiveId" clId="{8A7FA5BB-97BB-4757-B08F-92391B74E5AB}" dt="2021-05-19T06:23:23.787" v="1144" actId="478"/>
          <ac:spMkLst>
            <pc:docMk/>
            <pc:sldMk cId="119400224" sldId="436"/>
            <ac:spMk id="107" creationId="{8D55DB63-B0A6-4709-830C-E2EF90549B5D}"/>
          </ac:spMkLst>
        </pc:spChg>
        <pc:spChg chg="mod">
          <ac:chgData name="Kulinich Bohdan" userId="48e65c9f34e137d0" providerId="LiveId" clId="{8A7FA5BB-97BB-4757-B08F-92391B74E5AB}" dt="2021-05-19T10:02:25.263" v="2496"/>
          <ac:spMkLst>
            <pc:docMk/>
            <pc:sldMk cId="119400224" sldId="436"/>
            <ac:spMk id="107" creationId="{DC8ABE43-D7CD-479D-9D37-8C61CD383349}"/>
          </ac:spMkLst>
        </pc:spChg>
        <pc:spChg chg="del">
          <ac:chgData name="Kulinich Bohdan" userId="48e65c9f34e137d0" providerId="LiveId" clId="{8A7FA5BB-97BB-4757-B08F-92391B74E5AB}" dt="2021-05-19T06:23:24.910" v="1146" actId="478"/>
          <ac:spMkLst>
            <pc:docMk/>
            <pc:sldMk cId="119400224" sldId="436"/>
            <ac:spMk id="109" creationId="{E6DB6D0E-2028-425A-82CA-11DF4058EC23}"/>
          </ac:spMkLst>
        </pc:spChg>
        <pc:spChg chg="del">
          <ac:chgData name="Kulinich Bohdan" userId="48e65c9f34e137d0" providerId="LiveId" clId="{8A7FA5BB-97BB-4757-B08F-92391B74E5AB}" dt="2021-05-19T06:23:25.674" v="1147" actId="478"/>
          <ac:spMkLst>
            <pc:docMk/>
            <pc:sldMk cId="119400224" sldId="436"/>
            <ac:spMk id="110" creationId="{20E14C39-B728-4D14-84E7-5390F70BC1AC}"/>
          </ac:spMkLst>
        </pc:spChg>
        <pc:spChg chg="del">
          <ac:chgData name="Kulinich Bohdan" userId="48e65c9f34e137d0" providerId="LiveId" clId="{8A7FA5BB-97BB-4757-B08F-92391B74E5AB}" dt="2021-05-19T06:23:26.790" v="1149" actId="478"/>
          <ac:spMkLst>
            <pc:docMk/>
            <pc:sldMk cId="119400224" sldId="436"/>
            <ac:spMk id="111" creationId="{A450E0EF-A2F7-49BA-AC8C-A6E3BB91A2B8}"/>
          </ac:spMkLst>
        </pc:spChg>
        <pc:spChg chg="mod">
          <ac:chgData name="Kulinich Bohdan" userId="48e65c9f34e137d0" providerId="LiveId" clId="{8A7FA5BB-97BB-4757-B08F-92391B74E5AB}" dt="2021-05-19T10:02:25.263" v="2496"/>
          <ac:spMkLst>
            <pc:docMk/>
            <pc:sldMk cId="119400224" sldId="436"/>
            <ac:spMk id="111" creationId="{C4EBA0C9-EEB6-4F45-9EA8-B9C43F4F2464}"/>
          </ac:spMkLst>
        </pc:spChg>
        <pc:spChg chg="del">
          <ac:chgData name="Kulinich Bohdan" userId="48e65c9f34e137d0" providerId="LiveId" clId="{8A7FA5BB-97BB-4757-B08F-92391B74E5AB}" dt="2021-05-19T06:23:26.212" v="1148" actId="478"/>
          <ac:spMkLst>
            <pc:docMk/>
            <pc:sldMk cId="119400224" sldId="436"/>
            <ac:spMk id="112" creationId="{9F530699-368D-4A00-9CB7-54FDD35D8BD9}"/>
          </ac:spMkLst>
        </pc:spChg>
        <pc:spChg chg="add mod">
          <ac:chgData name="Kulinich Bohdan" userId="48e65c9f34e137d0" providerId="LiveId" clId="{8A7FA5BB-97BB-4757-B08F-92391B74E5AB}" dt="2021-05-19T06:36:59.267" v="1289" actId="1076"/>
          <ac:spMkLst>
            <pc:docMk/>
            <pc:sldMk cId="119400224" sldId="436"/>
            <ac:spMk id="113" creationId="{7F9A5364-F1AC-4CDA-ABAC-57FBEC20C8C8}"/>
          </ac:spMkLst>
        </pc:spChg>
        <pc:spChg chg="add mod">
          <ac:chgData name="Kulinich Bohdan" userId="48e65c9f34e137d0" providerId="LiveId" clId="{8A7FA5BB-97BB-4757-B08F-92391B74E5AB}" dt="2021-05-19T06:36:59.267" v="1289" actId="1076"/>
          <ac:spMkLst>
            <pc:docMk/>
            <pc:sldMk cId="119400224" sldId="436"/>
            <ac:spMk id="114" creationId="{F3B3B0F0-64E2-4527-8591-35E9E36DDA46}"/>
          </ac:spMkLst>
        </pc:spChg>
        <pc:spChg chg="add mod">
          <ac:chgData name="Kulinich Bohdan" userId="48e65c9f34e137d0" providerId="LiveId" clId="{8A7FA5BB-97BB-4757-B08F-92391B74E5AB}" dt="2021-05-19T06:36:59.267" v="1289" actId="1076"/>
          <ac:spMkLst>
            <pc:docMk/>
            <pc:sldMk cId="119400224" sldId="436"/>
            <ac:spMk id="115" creationId="{A990314D-CA93-4B86-8A54-172CB16D1DE7}"/>
          </ac:spMkLst>
        </pc:spChg>
        <pc:spChg chg="add mod">
          <ac:chgData name="Kulinich Bohdan" userId="48e65c9f34e137d0" providerId="LiveId" clId="{8A7FA5BB-97BB-4757-B08F-92391B74E5AB}" dt="2021-05-19T06:27:08.248" v="1277" actId="1076"/>
          <ac:spMkLst>
            <pc:docMk/>
            <pc:sldMk cId="119400224" sldId="436"/>
            <ac:spMk id="116" creationId="{4F84681D-D446-4BFC-9B80-E7CC2D4D5E10}"/>
          </ac:spMkLst>
        </pc:spChg>
        <pc:spChg chg="add mod">
          <ac:chgData name="Kulinich Bohdan" userId="48e65c9f34e137d0" providerId="LiveId" clId="{8A7FA5BB-97BB-4757-B08F-92391B74E5AB}" dt="2021-05-19T06:37:18.748" v="1291" actId="1076"/>
          <ac:spMkLst>
            <pc:docMk/>
            <pc:sldMk cId="119400224" sldId="436"/>
            <ac:spMk id="117" creationId="{F313BCB7-D59C-41AC-89E6-D5D311BD736C}"/>
          </ac:spMkLst>
        </pc:spChg>
        <pc:spChg chg="add mod">
          <ac:chgData name="Kulinich Bohdan" userId="48e65c9f34e137d0" providerId="LiveId" clId="{8A7FA5BB-97BB-4757-B08F-92391B74E5AB}" dt="2021-05-19T06:37:27.730" v="1293" actId="20577"/>
          <ac:spMkLst>
            <pc:docMk/>
            <pc:sldMk cId="119400224" sldId="436"/>
            <ac:spMk id="118" creationId="{16542759-6AC6-42C5-B6AD-8CB46F02EBF2}"/>
          </ac:spMkLst>
        </pc:spChg>
        <pc:spChg chg="add mod">
          <ac:chgData name="Kulinich Bohdan" userId="48e65c9f34e137d0" providerId="LiveId" clId="{8A7FA5BB-97BB-4757-B08F-92391B74E5AB}" dt="2021-05-19T06:38:40.185" v="1313" actId="20577"/>
          <ac:spMkLst>
            <pc:docMk/>
            <pc:sldMk cId="119400224" sldId="436"/>
            <ac:spMk id="119" creationId="{7C0874DD-C427-46C2-BF18-2902429714BC}"/>
          </ac:spMkLst>
        </pc:spChg>
        <pc:spChg chg="add del mod">
          <ac:chgData name="Kulinich Bohdan" userId="48e65c9f34e137d0" providerId="LiveId" clId="{8A7FA5BB-97BB-4757-B08F-92391B74E5AB}" dt="2021-05-19T07:04:51.241" v="1506" actId="21"/>
          <ac:spMkLst>
            <pc:docMk/>
            <pc:sldMk cId="119400224" sldId="436"/>
            <ac:spMk id="120" creationId="{149E219D-6877-4830-9CD1-42F82D59FD23}"/>
          </ac:spMkLst>
        </pc:spChg>
        <pc:grpChg chg="del">
          <ac:chgData name="Kulinich Bohdan" userId="48e65c9f34e137d0" providerId="LiveId" clId="{8A7FA5BB-97BB-4757-B08F-92391B74E5AB}" dt="2021-05-19T10:02:24.091" v="2495" actId="478"/>
          <ac:grpSpMkLst>
            <pc:docMk/>
            <pc:sldMk cId="119400224" sldId="436"/>
            <ac:grpSpMk id="100" creationId="{20919757-5E60-4927-8B84-4345E1D9AF9F}"/>
          </ac:grpSpMkLst>
        </pc:grpChg>
        <pc:grpChg chg="add mod">
          <ac:chgData name="Kulinich Bohdan" userId="48e65c9f34e137d0" providerId="LiveId" clId="{8A7FA5BB-97BB-4757-B08F-92391B74E5AB}" dt="2021-05-20T17:36:00.181" v="3042" actId="553"/>
          <ac:grpSpMkLst>
            <pc:docMk/>
            <pc:sldMk cId="119400224" sldId="436"/>
            <ac:grpSpMk id="102" creationId="{AAD037D1-04D1-468B-8521-4820973620C4}"/>
          </ac:grpSpMkLst>
        </pc:grpChg>
        <pc:grpChg chg="add mod">
          <ac:chgData name="Kulinich Bohdan" userId="48e65c9f34e137d0" providerId="LiveId" clId="{8A7FA5BB-97BB-4757-B08F-92391B74E5AB}" dt="2021-05-19T10:02:25.263" v="2496"/>
          <ac:grpSpMkLst>
            <pc:docMk/>
            <pc:sldMk cId="119400224" sldId="436"/>
            <ac:grpSpMk id="109" creationId="{0F42A87A-4521-4FED-A0EA-9F889E3D3E99}"/>
          </ac:grpSpMkLst>
        </pc:grpChg>
        <pc:picChg chg="del">
          <ac:chgData name="Kulinich Bohdan" userId="48e65c9f34e137d0" providerId="LiveId" clId="{8A7FA5BB-97BB-4757-B08F-92391B74E5AB}" dt="2021-05-19T10:02:23.529" v="2494" actId="478"/>
          <ac:picMkLst>
            <pc:docMk/>
            <pc:sldMk cId="119400224" sldId="436"/>
            <ac:picMk id="46" creationId="{7ED78297-EC39-4341-941E-FD64347F06F8}"/>
          </ac:picMkLst>
        </pc:picChg>
        <pc:picChg chg="mod">
          <ac:chgData name="Kulinich Bohdan" userId="48e65c9f34e137d0" providerId="LiveId" clId="{8A7FA5BB-97BB-4757-B08F-92391B74E5AB}" dt="2021-05-19T10:02:25.263" v="2496"/>
          <ac:picMkLst>
            <pc:docMk/>
            <pc:sldMk cId="119400224" sldId="436"/>
            <ac:picMk id="108" creationId="{1E355438-A98A-4E27-AA86-ADE54587EFF4}"/>
          </ac:picMkLst>
        </pc:picChg>
        <pc:picChg chg="mod">
          <ac:chgData name="Kulinich Bohdan" userId="48e65c9f34e137d0" providerId="LiveId" clId="{8A7FA5BB-97BB-4757-B08F-92391B74E5AB}" dt="2021-05-19T10:02:25.263" v="2496"/>
          <ac:picMkLst>
            <pc:docMk/>
            <pc:sldMk cId="119400224" sldId="436"/>
            <ac:picMk id="110" creationId="{3D470224-C909-4647-A478-A20E1B0BD96D}"/>
          </ac:picMkLst>
        </pc:picChg>
        <pc:cxnChg chg="del">
          <ac:chgData name="Kulinich Bohdan" userId="48e65c9f34e137d0" providerId="LiveId" clId="{8A7FA5BB-97BB-4757-B08F-92391B74E5AB}" dt="2021-05-19T06:23:20.364" v="1143" actId="478"/>
          <ac:cxnSpMkLst>
            <pc:docMk/>
            <pc:sldMk cId="119400224" sldId="436"/>
            <ac:cxnSpMk id="3" creationId="{390B97AD-F059-45B3-8807-5B0869CAD78F}"/>
          </ac:cxnSpMkLst>
        </pc:cxnChg>
        <pc:cxnChg chg="del">
          <ac:chgData name="Kulinich Bohdan" userId="48e65c9f34e137d0" providerId="LiveId" clId="{8A7FA5BB-97BB-4757-B08F-92391B74E5AB}" dt="2021-05-19T06:23:19.599" v="1142" actId="478"/>
          <ac:cxnSpMkLst>
            <pc:docMk/>
            <pc:sldMk cId="119400224" sldId="436"/>
            <ac:cxnSpMk id="108" creationId="{B64607EF-F0F1-4446-86E2-4CD75B290DD9}"/>
          </ac:cxnSpMkLst>
        </pc:cxnChg>
      </pc:sldChg>
      <pc:sldChg chg="addSp delSp modSp add del mod addAnim delAnim modAnim">
        <pc:chgData name="Kulinich Bohdan" userId="48e65c9f34e137d0" providerId="LiveId" clId="{8A7FA5BB-97BB-4757-B08F-92391B74E5AB}" dt="2021-05-20T17:50:58.321" v="3163" actId="166"/>
        <pc:sldMkLst>
          <pc:docMk/>
          <pc:sldMk cId="3206690351" sldId="437"/>
        </pc:sldMkLst>
        <pc:spChg chg="add del">
          <ac:chgData name="Kulinich Bohdan" userId="48e65c9f34e137d0" providerId="LiveId" clId="{8A7FA5BB-97BB-4757-B08F-92391B74E5AB}" dt="2021-05-20T17:40:07.231" v="3075" actId="478"/>
          <ac:spMkLst>
            <pc:docMk/>
            <pc:sldMk cId="3206690351" sldId="437"/>
            <ac:spMk id="4" creationId="{EFC13156-3529-495A-B2B6-1D56292DEF9C}"/>
          </ac:spMkLst>
        </pc:spChg>
        <pc:spChg chg="del">
          <ac:chgData name="Kulinich Bohdan" userId="48e65c9f34e137d0" providerId="LiveId" clId="{8A7FA5BB-97BB-4757-B08F-92391B74E5AB}" dt="2021-05-19T10:02:36.620" v="2498" actId="478"/>
          <ac:spMkLst>
            <pc:docMk/>
            <pc:sldMk cId="3206690351" sldId="437"/>
            <ac:spMk id="33" creationId="{B7F3530E-5977-41C9-8467-681052401770}"/>
          </ac:spMkLst>
        </pc:spChg>
        <pc:spChg chg="del">
          <ac:chgData name="Kulinich Bohdan" userId="48e65c9f34e137d0" providerId="LiveId" clId="{8A7FA5BB-97BB-4757-B08F-92391B74E5AB}" dt="2021-05-19T06:51:47.990" v="1326" actId="478"/>
          <ac:spMkLst>
            <pc:docMk/>
            <pc:sldMk cId="3206690351" sldId="437"/>
            <ac:spMk id="99" creationId="{CE461F78-E34C-4294-B191-8481D95F4F3B}"/>
          </ac:spMkLst>
        </pc:spChg>
        <pc:spChg chg="add mod ord">
          <ac:chgData name="Kulinich Bohdan" userId="48e65c9f34e137d0" providerId="LiveId" clId="{8A7FA5BB-97BB-4757-B08F-92391B74E5AB}" dt="2021-05-19T07:07:02.389" v="1532" actId="1076"/>
          <ac:spMkLst>
            <pc:docMk/>
            <pc:sldMk cId="3206690351" sldId="437"/>
            <ac:spMk id="102" creationId="{E0759B08-C628-47C1-9194-1E25BF87D64A}"/>
          </ac:spMkLst>
        </pc:spChg>
        <pc:spChg chg="add del">
          <ac:chgData name="Kulinich Bohdan" userId="48e65c9f34e137d0" providerId="LiveId" clId="{8A7FA5BB-97BB-4757-B08F-92391B74E5AB}" dt="2021-05-20T17:40:07.231" v="3075" actId="478"/>
          <ac:spMkLst>
            <pc:docMk/>
            <pc:sldMk cId="3206690351" sldId="437"/>
            <ac:spMk id="104" creationId="{A2BEAD17-EB4C-4055-89D6-D55CD687936F}"/>
          </ac:spMkLst>
        </pc:spChg>
        <pc:spChg chg="add del">
          <ac:chgData name="Kulinich Bohdan" userId="48e65c9f34e137d0" providerId="LiveId" clId="{8A7FA5BB-97BB-4757-B08F-92391B74E5AB}" dt="2021-05-20T17:40:07.231" v="3075" actId="478"/>
          <ac:spMkLst>
            <pc:docMk/>
            <pc:sldMk cId="3206690351" sldId="437"/>
            <ac:spMk id="105" creationId="{40FA6FD0-A940-4D41-A7E1-C84A8F17A932}"/>
          </ac:spMkLst>
        </pc:spChg>
        <pc:spChg chg="add mod">
          <ac:chgData name="Kulinich Bohdan" userId="48e65c9f34e137d0" providerId="LiveId" clId="{8A7FA5BB-97BB-4757-B08F-92391B74E5AB}" dt="2021-05-19T07:07:06.995" v="1533" actId="1076"/>
          <ac:spMkLst>
            <pc:docMk/>
            <pc:sldMk cId="3206690351" sldId="437"/>
            <ac:spMk id="107" creationId="{D119C9DE-7C3D-4012-BD27-7E3977E39AC7}"/>
          </ac:spMkLst>
        </pc:spChg>
        <pc:spChg chg="add mod">
          <ac:chgData name="Kulinich Bohdan" userId="48e65c9f34e137d0" providerId="LiveId" clId="{8A7FA5BB-97BB-4757-B08F-92391B74E5AB}" dt="2021-05-19T09:02:35.698" v="2429" actId="20577"/>
          <ac:spMkLst>
            <pc:docMk/>
            <pc:sldMk cId="3206690351" sldId="437"/>
            <ac:spMk id="108" creationId="{4BC116F9-366D-44A2-BBBF-1AE9817337AA}"/>
          </ac:spMkLst>
        </pc:spChg>
        <pc:spChg chg="add del">
          <ac:chgData name="Kulinich Bohdan" userId="48e65c9f34e137d0" providerId="LiveId" clId="{8A7FA5BB-97BB-4757-B08F-92391B74E5AB}" dt="2021-05-20T17:40:07.231" v="3075" actId="478"/>
          <ac:spMkLst>
            <pc:docMk/>
            <pc:sldMk cId="3206690351" sldId="437"/>
            <ac:spMk id="114" creationId="{F3B3B0F0-64E2-4527-8591-35E9E36DDA46}"/>
          </ac:spMkLst>
        </pc:spChg>
        <pc:spChg chg="add del">
          <ac:chgData name="Kulinich Bohdan" userId="48e65c9f34e137d0" providerId="LiveId" clId="{8A7FA5BB-97BB-4757-B08F-92391B74E5AB}" dt="2021-05-20T17:40:07.231" v="3075" actId="478"/>
          <ac:spMkLst>
            <pc:docMk/>
            <pc:sldMk cId="3206690351" sldId="437"/>
            <ac:spMk id="115" creationId="{A990314D-CA93-4B86-8A54-172CB16D1DE7}"/>
          </ac:spMkLst>
        </pc:spChg>
        <pc:spChg chg="del">
          <ac:chgData name="Kulinich Bohdan" userId="48e65c9f34e137d0" providerId="LiveId" clId="{8A7FA5BB-97BB-4757-B08F-92391B74E5AB}" dt="2021-05-19T06:51:47.990" v="1326" actId="478"/>
          <ac:spMkLst>
            <pc:docMk/>
            <pc:sldMk cId="3206690351" sldId="437"/>
            <ac:spMk id="116" creationId="{4F84681D-D446-4BFC-9B80-E7CC2D4D5E10}"/>
          </ac:spMkLst>
        </pc:spChg>
        <pc:spChg chg="add mod">
          <ac:chgData name="Kulinich Bohdan" userId="48e65c9f34e137d0" providerId="LiveId" clId="{8A7FA5BB-97BB-4757-B08F-92391B74E5AB}" dt="2021-05-19T07:00:39.787" v="1404" actId="1076"/>
          <ac:spMkLst>
            <pc:docMk/>
            <pc:sldMk cId="3206690351" sldId="437"/>
            <ac:spMk id="122" creationId="{D879ED86-BE31-4821-AD43-8E368630AFC0}"/>
          </ac:spMkLst>
        </pc:spChg>
        <pc:spChg chg="add mod">
          <ac:chgData name="Kulinich Bohdan" userId="48e65c9f34e137d0" providerId="LiveId" clId="{8A7FA5BB-97BB-4757-B08F-92391B74E5AB}" dt="2021-05-19T07:05:22.293" v="1513" actId="1076"/>
          <ac:spMkLst>
            <pc:docMk/>
            <pc:sldMk cId="3206690351" sldId="437"/>
            <ac:spMk id="123" creationId="{F3FA114D-708D-4269-8B48-FF1E0B981D9A}"/>
          </ac:spMkLst>
        </pc:spChg>
        <pc:spChg chg="add del mod">
          <ac:chgData name="Kulinich Bohdan" userId="48e65c9f34e137d0" providerId="LiveId" clId="{8A7FA5BB-97BB-4757-B08F-92391B74E5AB}" dt="2021-05-20T17:40:06.529" v="3071" actId="478"/>
          <ac:spMkLst>
            <pc:docMk/>
            <pc:sldMk cId="3206690351" sldId="437"/>
            <ac:spMk id="124" creationId="{975D886D-84BE-4DA1-9B28-94BF96669D23}"/>
          </ac:spMkLst>
        </pc:spChg>
        <pc:spChg chg="add mod">
          <ac:chgData name="Kulinich Bohdan" userId="48e65c9f34e137d0" providerId="LiveId" clId="{8A7FA5BB-97BB-4757-B08F-92391B74E5AB}" dt="2021-05-19T07:01:17.930" v="1415" actId="20577"/>
          <ac:spMkLst>
            <pc:docMk/>
            <pc:sldMk cId="3206690351" sldId="437"/>
            <ac:spMk id="125" creationId="{52AA3A9B-A29E-42C2-A073-EACA013F2EBF}"/>
          </ac:spMkLst>
        </pc:spChg>
        <pc:spChg chg="add mod">
          <ac:chgData name="Kulinich Bohdan" userId="48e65c9f34e137d0" providerId="LiveId" clId="{8A7FA5BB-97BB-4757-B08F-92391B74E5AB}" dt="2021-05-19T07:05:28.392" v="1514" actId="1076"/>
          <ac:spMkLst>
            <pc:docMk/>
            <pc:sldMk cId="3206690351" sldId="437"/>
            <ac:spMk id="126" creationId="{AA8AC51B-52D1-4CEB-AF23-637DC65E4C97}"/>
          </ac:spMkLst>
        </pc:spChg>
        <pc:spChg chg="add mod">
          <ac:chgData name="Kulinich Bohdan" userId="48e65c9f34e137d0" providerId="LiveId" clId="{8A7FA5BB-97BB-4757-B08F-92391B74E5AB}" dt="2021-05-19T07:05:35.941" v="1516" actId="20577"/>
          <ac:spMkLst>
            <pc:docMk/>
            <pc:sldMk cId="3206690351" sldId="437"/>
            <ac:spMk id="127" creationId="{E1E7C235-CE16-4C66-8EEB-D6488A46BCD2}"/>
          </ac:spMkLst>
        </pc:spChg>
        <pc:spChg chg="add mod">
          <ac:chgData name="Kulinich Bohdan" userId="48e65c9f34e137d0" providerId="LiveId" clId="{8A7FA5BB-97BB-4757-B08F-92391B74E5AB}" dt="2021-05-19T07:04:53.144" v="1507"/>
          <ac:spMkLst>
            <pc:docMk/>
            <pc:sldMk cId="3206690351" sldId="437"/>
            <ac:spMk id="128" creationId="{6B90A901-FBD9-403E-A66C-98112C8E13F9}"/>
          </ac:spMkLst>
        </pc:spChg>
        <pc:spChg chg="add mod">
          <ac:chgData name="Kulinich Bohdan" userId="48e65c9f34e137d0" providerId="LiveId" clId="{8A7FA5BB-97BB-4757-B08F-92391B74E5AB}" dt="2021-05-19T07:19:05.250" v="1816" actId="1076"/>
          <ac:spMkLst>
            <pc:docMk/>
            <pc:sldMk cId="3206690351" sldId="437"/>
            <ac:spMk id="129" creationId="{D30B03DF-1E8A-4345-B76A-60E87971FCD7}"/>
          </ac:spMkLst>
        </pc:spChg>
        <pc:spChg chg="add mod">
          <ac:chgData name="Kulinich Bohdan" userId="48e65c9f34e137d0" providerId="LiveId" clId="{8A7FA5BB-97BB-4757-B08F-92391B74E5AB}" dt="2021-05-19T07:19:05.250" v="1816" actId="1076"/>
          <ac:spMkLst>
            <pc:docMk/>
            <pc:sldMk cId="3206690351" sldId="437"/>
            <ac:spMk id="130" creationId="{CE32D566-2B9D-4A36-A709-BAED1F3E7EEC}"/>
          </ac:spMkLst>
        </pc:spChg>
        <pc:spChg chg="add mod">
          <ac:chgData name="Kulinich Bohdan" userId="48e65c9f34e137d0" providerId="LiveId" clId="{8A7FA5BB-97BB-4757-B08F-92391B74E5AB}" dt="2021-05-19T07:19:13.507" v="1817" actId="1076"/>
          <ac:spMkLst>
            <pc:docMk/>
            <pc:sldMk cId="3206690351" sldId="437"/>
            <ac:spMk id="131" creationId="{EBE20211-9A1E-46E2-9EA8-46A8920FB962}"/>
          </ac:spMkLst>
        </pc:spChg>
        <pc:spChg chg="add mod">
          <ac:chgData name="Kulinich Bohdan" userId="48e65c9f34e137d0" providerId="LiveId" clId="{8A7FA5BB-97BB-4757-B08F-92391B74E5AB}" dt="2021-05-19T07:19:13.507" v="1817" actId="1076"/>
          <ac:spMkLst>
            <pc:docMk/>
            <pc:sldMk cId="3206690351" sldId="437"/>
            <ac:spMk id="132" creationId="{8CEE321B-854E-44BC-B87F-36E37DF27585}"/>
          </ac:spMkLst>
        </pc:spChg>
        <pc:spChg chg="add mod">
          <ac:chgData name="Kulinich Bohdan" userId="48e65c9f34e137d0" providerId="LiveId" clId="{8A7FA5BB-97BB-4757-B08F-92391B74E5AB}" dt="2021-05-19T07:09:38.118" v="1577" actId="14100"/>
          <ac:spMkLst>
            <pc:docMk/>
            <pc:sldMk cId="3206690351" sldId="437"/>
            <ac:spMk id="134" creationId="{EFBF573F-5F36-47FB-ACC5-ABA57F1F6D1F}"/>
          </ac:spMkLst>
        </pc:spChg>
        <pc:spChg chg="add mod ord">
          <ac:chgData name="Kulinich Bohdan" userId="48e65c9f34e137d0" providerId="LiveId" clId="{8A7FA5BB-97BB-4757-B08F-92391B74E5AB}" dt="2021-05-20T17:50:58.321" v="3163" actId="166"/>
          <ac:spMkLst>
            <pc:docMk/>
            <pc:sldMk cId="3206690351" sldId="437"/>
            <ac:spMk id="135" creationId="{915B93CF-F985-431B-894B-071A3E899D62}"/>
          </ac:spMkLst>
        </pc:spChg>
        <pc:spChg chg="add del mod">
          <ac:chgData name="Kulinich Bohdan" userId="48e65c9f34e137d0" providerId="LiveId" clId="{8A7FA5BB-97BB-4757-B08F-92391B74E5AB}" dt="2021-05-20T17:39:10.363" v="3061" actId="478"/>
          <ac:spMkLst>
            <pc:docMk/>
            <pc:sldMk cId="3206690351" sldId="437"/>
            <ac:spMk id="136" creationId="{45934415-E9D1-4B86-AF73-B2D6D02225D9}"/>
          </ac:spMkLst>
        </pc:spChg>
        <pc:spChg chg="add del mod">
          <ac:chgData name="Kulinich Bohdan" userId="48e65c9f34e137d0" providerId="LiveId" clId="{8A7FA5BB-97BB-4757-B08F-92391B74E5AB}" dt="2021-05-20T17:39:32.945" v="3063" actId="478"/>
          <ac:spMkLst>
            <pc:docMk/>
            <pc:sldMk cId="3206690351" sldId="437"/>
            <ac:spMk id="137" creationId="{02DBBE35-F6B3-486B-940D-CD2ABD013831}"/>
          </ac:spMkLst>
        </pc:spChg>
        <pc:spChg chg="add del mod">
          <ac:chgData name="Kulinich Bohdan" userId="48e65c9f34e137d0" providerId="LiveId" clId="{8A7FA5BB-97BB-4757-B08F-92391B74E5AB}" dt="2021-05-20T17:39:31.004" v="3062" actId="478"/>
          <ac:spMkLst>
            <pc:docMk/>
            <pc:sldMk cId="3206690351" sldId="437"/>
            <ac:spMk id="138" creationId="{4707B536-5204-464E-B66D-9F31C46D5878}"/>
          </ac:spMkLst>
        </pc:spChg>
        <pc:spChg chg="add del mod">
          <ac:chgData name="Kulinich Bohdan" userId="48e65c9f34e137d0" providerId="LiveId" clId="{8A7FA5BB-97BB-4757-B08F-92391B74E5AB}" dt="2021-05-20T17:40:10.955" v="3078" actId="478"/>
          <ac:spMkLst>
            <pc:docMk/>
            <pc:sldMk cId="3206690351" sldId="437"/>
            <ac:spMk id="139" creationId="{76950F44-DF2E-4C8B-84F6-4A8AF77D917A}"/>
          </ac:spMkLst>
        </pc:spChg>
        <pc:spChg chg="add del mod">
          <ac:chgData name="Kulinich Bohdan" userId="48e65c9f34e137d0" providerId="LiveId" clId="{8A7FA5BB-97BB-4757-B08F-92391B74E5AB}" dt="2021-05-20T17:40:12.304" v="3079" actId="478"/>
          <ac:spMkLst>
            <pc:docMk/>
            <pc:sldMk cId="3206690351" sldId="437"/>
            <ac:spMk id="140" creationId="{83EE8BBD-20A1-4CC2-90BC-86A3ACAD1718}"/>
          </ac:spMkLst>
        </pc:spChg>
        <pc:spChg chg="add mod ord">
          <ac:chgData name="Kulinich Bohdan" userId="48e65c9f34e137d0" providerId="LiveId" clId="{8A7FA5BB-97BB-4757-B08F-92391B74E5AB}" dt="2021-05-20T17:45:31.381" v="3130" actId="166"/>
          <ac:spMkLst>
            <pc:docMk/>
            <pc:sldMk cId="3206690351" sldId="437"/>
            <ac:spMk id="141" creationId="{C7356C6E-07C2-4622-870D-6D646C395B93}"/>
          </ac:spMkLst>
        </pc:spChg>
        <pc:spChg chg="add del mod">
          <ac:chgData name="Kulinich Bohdan" userId="48e65c9f34e137d0" providerId="LiveId" clId="{8A7FA5BB-97BB-4757-B08F-92391B74E5AB}" dt="2021-05-20T17:40:06.861" v="3073" actId="478"/>
          <ac:spMkLst>
            <pc:docMk/>
            <pc:sldMk cId="3206690351" sldId="437"/>
            <ac:spMk id="142" creationId="{E587924D-18BE-4099-A647-66BE96408C94}"/>
          </ac:spMkLst>
        </pc:spChg>
        <pc:spChg chg="mod">
          <ac:chgData name="Kulinich Bohdan" userId="48e65c9f34e137d0" providerId="LiveId" clId="{8A7FA5BB-97BB-4757-B08F-92391B74E5AB}" dt="2021-05-19T10:02:38.510" v="2500"/>
          <ac:spMkLst>
            <pc:docMk/>
            <pc:sldMk cId="3206690351" sldId="437"/>
            <ac:spMk id="143" creationId="{76629D60-15EC-42BF-A8C1-3B4B650F577E}"/>
          </ac:spMkLst>
        </pc:spChg>
        <pc:spChg chg="mod">
          <ac:chgData name="Kulinich Bohdan" userId="48e65c9f34e137d0" providerId="LiveId" clId="{8A7FA5BB-97BB-4757-B08F-92391B74E5AB}" dt="2021-05-19T10:02:38.510" v="2500"/>
          <ac:spMkLst>
            <pc:docMk/>
            <pc:sldMk cId="3206690351" sldId="437"/>
            <ac:spMk id="147" creationId="{EEB5D285-76E6-4353-B2C9-3308FAE8410D}"/>
          </ac:spMkLst>
        </pc:spChg>
        <pc:grpChg chg="del">
          <ac:chgData name="Kulinich Bohdan" userId="48e65c9f34e137d0" providerId="LiveId" clId="{8A7FA5BB-97BB-4757-B08F-92391B74E5AB}" dt="2021-05-19T10:02:37.182" v="2499" actId="478"/>
          <ac:grpSpMkLst>
            <pc:docMk/>
            <pc:sldMk cId="3206690351" sldId="437"/>
            <ac:grpSpMk id="100" creationId="{20919757-5E60-4927-8B84-4345E1D9AF9F}"/>
          </ac:grpSpMkLst>
        </pc:grpChg>
        <pc:grpChg chg="add mod">
          <ac:chgData name="Kulinich Bohdan" userId="48e65c9f34e137d0" providerId="LiveId" clId="{8A7FA5BB-97BB-4757-B08F-92391B74E5AB}" dt="2021-05-20T17:36:09.529" v="3044" actId="553"/>
          <ac:grpSpMkLst>
            <pc:docMk/>
            <pc:sldMk cId="3206690351" sldId="437"/>
            <ac:grpSpMk id="116" creationId="{5847DB0E-35FC-4565-B909-10A38983C546}"/>
          </ac:grpSpMkLst>
        </pc:grpChg>
        <pc:grpChg chg="add mod">
          <ac:chgData name="Kulinich Bohdan" userId="48e65c9f34e137d0" providerId="LiveId" clId="{8A7FA5BB-97BB-4757-B08F-92391B74E5AB}" dt="2021-05-19T10:02:38.510" v="2500"/>
          <ac:grpSpMkLst>
            <pc:docMk/>
            <pc:sldMk cId="3206690351" sldId="437"/>
            <ac:grpSpMk id="145" creationId="{4B254844-54B9-4985-8E0A-B57DCF6B11B8}"/>
          </ac:grpSpMkLst>
        </pc:grpChg>
        <pc:picChg chg="del">
          <ac:chgData name="Kulinich Bohdan" userId="48e65c9f34e137d0" providerId="LiveId" clId="{8A7FA5BB-97BB-4757-B08F-92391B74E5AB}" dt="2021-05-19T10:02:36.620" v="2498" actId="478"/>
          <ac:picMkLst>
            <pc:docMk/>
            <pc:sldMk cId="3206690351" sldId="437"/>
            <ac:picMk id="46" creationId="{7ED78297-EC39-4341-941E-FD64347F06F8}"/>
          </ac:picMkLst>
        </pc:picChg>
        <pc:picChg chg="del">
          <ac:chgData name="Kulinich Bohdan" userId="48e65c9f34e137d0" providerId="LiveId" clId="{8A7FA5BB-97BB-4757-B08F-92391B74E5AB}" dt="2021-05-19T06:51:47.990" v="1326" actId="478"/>
          <ac:picMkLst>
            <pc:docMk/>
            <pc:sldMk cId="3206690351" sldId="437"/>
            <ac:picMk id="98" creationId="{9636D004-CDD1-45F4-9544-E1BD9A65B307}"/>
          </ac:picMkLst>
        </pc:picChg>
        <pc:picChg chg="add mod">
          <ac:chgData name="Kulinich Bohdan" userId="48e65c9f34e137d0" providerId="LiveId" clId="{8A7FA5BB-97BB-4757-B08F-92391B74E5AB}" dt="2021-05-19T07:09:16.536" v="1549"/>
          <ac:picMkLst>
            <pc:docMk/>
            <pc:sldMk cId="3206690351" sldId="437"/>
            <ac:picMk id="133" creationId="{39AE730B-085A-48CA-9ED6-9AFDF6531A78}"/>
          </ac:picMkLst>
        </pc:picChg>
        <pc:picChg chg="mod">
          <ac:chgData name="Kulinich Bohdan" userId="48e65c9f34e137d0" providerId="LiveId" clId="{8A7FA5BB-97BB-4757-B08F-92391B74E5AB}" dt="2021-05-19T10:02:38.510" v="2500"/>
          <ac:picMkLst>
            <pc:docMk/>
            <pc:sldMk cId="3206690351" sldId="437"/>
            <ac:picMk id="144" creationId="{7401F421-AB63-49C2-B50D-CC0D60252ED1}"/>
          </ac:picMkLst>
        </pc:picChg>
        <pc:picChg chg="mod">
          <ac:chgData name="Kulinich Bohdan" userId="48e65c9f34e137d0" providerId="LiveId" clId="{8A7FA5BB-97BB-4757-B08F-92391B74E5AB}" dt="2021-05-19T10:02:38.510" v="2500"/>
          <ac:picMkLst>
            <pc:docMk/>
            <pc:sldMk cId="3206690351" sldId="437"/>
            <ac:picMk id="146" creationId="{1D7AD0E8-5333-4BCF-9091-1533F6AD3061}"/>
          </ac:picMkLst>
        </pc:picChg>
        <pc:cxnChg chg="add del">
          <ac:chgData name="Kulinich Bohdan" userId="48e65c9f34e137d0" providerId="LiveId" clId="{8A7FA5BB-97BB-4757-B08F-92391B74E5AB}" dt="2021-05-20T17:40:07.046" v="3074" actId="478"/>
          <ac:cxnSpMkLst>
            <pc:docMk/>
            <pc:sldMk cId="3206690351" sldId="437"/>
            <ac:cxnSpMk id="6" creationId="{25362886-8E3B-4B4B-B31E-A644CDA61921}"/>
          </ac:cxnSpMkLst>
        </pc:cxnChg>
        <pc:cxnChg chg="add del">
          <ac:chgData name="Kulinich Bohdan" userId="48e65c9f34e137d0" providerId="LiveId" clId="{8A7FA5BB-97BB-4757-B08F-92391B74E5AB}" dt="2021-05-20T17:40:06.708" v="3072" actId="478"/>
          <ac:cxnSpMkLst>
            <pc:docMk/>
            <pc:sldMk cId="3206690351" sldId="437"/>
            <ac:cxnSpMk id="103" creationId="{D4397409-DA90-491D-BE5B-FB488A9F8845}"/>
          </ac:cxnSpMkLst>
        </pc:cxnChg>
        <pc:cxnChg chg="add mod">
          <ac:chgData name="Kulinich Bohdan" userId="48e65c9f34e137d0" providerId="LiveId" clId="{8A7FA5BB-97BB-4757-B08F-92391B74E5AB}" dt="2021-05-19T07:07:11.769" v="1534" actId="693"/>
          <ac:cxnSpMkLst>
            <pc:docMk/>
            <pc:sldMk cId="3206690351" sldId="437"/>
            <ac:cxnSpMk id="109" creationId="{08B376D9-DFAA-4EE5-A6C1-AC77D2ECD903}"/>
          </ac:cxnSpMkLst>
        </pc:cxnChg>
        <pc:cxnChg chg="add mod">
          <ac:chgData name="Kulinich Bohdan" userId="48e65c9f34e137d0" providerId="LiveId" clId="{8A7FA5BB-97BB-4757-B08F-92391B74E5AB}" dt="2021-05-19T07:07:11.769" v="1534" actId="693"/>
          <ac:cxnSpMkLst>
            <pc:docMk/>
            <pc:sldMk cId="3206690351" sldId="437"/>
            <ac:cxnSpMk id="110" creationId="{891C0C40-BBF3-441E-84DF-FDDBE9A34411}"/>
          </ac:cxnSpMkLst>
        </pc:cxnChg>
        <pc:cxnChg chg="add mod">
          <ac:chgData name="Kulinich Bohdan" userId="48e65c9f34e137d0" providerId="LiveId" clId="{8A7FA5BB-97BB-4757-B08F-92391B74E5AB}" dt="2021-05-19T07:05:44.660" v="1517" actId="693"/>
          <ac:cxnSpMkLst>
            <pc:docMk/>
            <pc:sldMk cId="3206690351" sldId="437"/>
            <ac:cxnSpMk id="111" creationId="{E1D875B0-D59A-4F02-BA9F-82B8821E905D}"/>
          </ac:cxnSpMkLst>
        </pc:cxnChg>
        <pc:cxnChg chg="add mod">
          <ac:chgData name="Kulinich Bohdan" userId="48e65c9f34e137d0" providerId="LiveId" clId="{8A7FA5BB-97BB-4757-B08F-92391B74E5AB}" dt="2021-05-19T07:05:44.660" v="1517" actId="693"/>
          <ac:cxnSpMkLst>
            <pc:docMk/>
            <pc:sldMk cId="3206690351" sldId="437"/>
            <ac:cxnSpMk id="112" creationId="{BF73E625-71AE-4DA2-A8C7-44327B08E9F0}"/>
          </ac:cxnSpMkLst>
        </pc:cxnChg>
        <pc:cxnChg chg="add mod">
          <ac:chgData name="Kulinich Bohdan" userId="48e65c9f34e137d0" providerId="LiveId" clId="{8A7FA5BB-97BB-4757-B08F-92391B74E5AB}" dt="2021-05-19T07:00:20.305" v="1400" actId="693"/>
          <ac:cxnSpMkLst>
            <pc:docMk/>
            <pc:sldMk cId="3206690351" sldId="437"/>
            <ac:cxnSpMk id="120" creationId="{4F04C548-78D7-4138-9094-FCFF6AC77CBA}"/>
          </ac:cxnSpMkLst>
        </pc:cxnChg>
        <pc:cxnChg chg="add mod">
          <ac:chgData name="Kulinich Bohdan" userId="48e65c9f34e137d0" providerId="LiveId" clId="{8A7FA5BB-97BB-4757-B08F-92391B74E5AB}" dt="2021-05-19T07:00:20.305" v="1400" actId="693"/>
          <ac:cxnSpMkLst>
            <pc:docMk/>
            <pc:sldMk cId="3206690351" sldId="437"/>
            <ac:cxnSpMk id="121" creationId="{7E48F7C6-BFC0-48B2-8A7C-46411E218805}"/>
          </ac:cxnSpMkLst>
        </pc:cxnChg>
      </pc:sldChg>
      <pc:sldChg chg="addSp delSp modSp add del mod delAnim modAnim">
        <pc:chgData name="Kulinich Bohdan" userId="48e65c9f34e137d0" providerId="LiveId" clId="{8A7FA5BB-97BB-4757-B08F-92391B74E5AB}" dt="2021-05-20T12:31:14.021" v="2854" actId="47"/>
        <pc:sldMkLst>
          <pc:docMk/>
          <pc:sldMk cId="4218443062" sldId="438"/>
        </pc:sldMkLst>
        <pc:spChg chg="del">
          <ac:chgData name="Kulinich Bohdan" userId="48e65c9f34e137d0" providerId="LiveId" clId="{8A7FA5BB-97BB-4757-B08F-92391B74E5AB}" dt="2021-05-19T10:03:43.170" v="2538" actId="478"/>
          <ac:spMkLst>
            <pc:docMk/>
            <pc:sldMk cId="4218443062" sldId="438"/>
            <ac:spMk id="33" creationId="{B7F3530E-5977-41C9-8467-681052401770}"/>
          </ac:spMkLst>
        </pc:spChg>
        <pc:spChg chg="mod">
          <ac:chgData name="Kulinich Bohdan" userId="48e65c9f34e137d0" providerId="LiveId" clId="{8A7FA5BB-97BB-4757-B08F-92391B74E5AB}" dt="2021-05-19T10:03:49.427" v="2540"/>
          <ac:spMkLst>
            <pc:docMk/>
            <pc:sldMk cId="4218443062" sldId="438"/>
            <ac:spMk id="37" creationId="{76061F89-2320-480C-BEA3-3858E328C01F}"/>
          </ac:spMkLst>
        </pc:spChg>
        <pc:spChg chg="mod">
          <ac:chgData name="Kulinich Bohdan" userId="48e65c9f34e137d0" providerId="LiveId" clId="{8A7FA5BB-97BB-4757-B08F-92391B74E5AB}" dt="2021-05-19T10:03:49.427" v="2540"/>
          <ac:spMkLst>
            <pc:docMk/>
            <pc:sldMk cId="4218443062" sldId="438"/>
            <ac:spMk id="44" creationId="{C46FA10F-D41F-4BD3-A969-318BF0ABA18A}"/>
          </ac:spMkLst>
        </pc:spChg>
        <pc:grpChg chg="add mod">
          <ac:chgData name="Kulinich Bohdan" userId="48e65c9f34e137d0" providerId="LiveId" clId="{8A7FA5BB-97BB-4757-B08F-92391B74E5AB}" dt="2021-05-19T10:03:49.427" v="2540"/>
          <ac:grpSpMkLst>
            <pc:docMk/>
            <pc:sldMk cId="4218443062" sldId="438"/>
            <ac:grpSpMk id="36" creationId="{AF6ECDD1-D2FF-47FC-AF95-5364A21A1B56}"/>
          </ac:grpSpMkLst>
        </pc:grpChg>
        <pc:grpChg chg="del">
          <ac:chgData name="Kulinich Bohdan" userId="48e65c9f34e137d0" providerId="LiveId" clId="{8A7FA5BB-97BB-4757-B08F-92391B74E5AB}" dt="2021-05-19T10:03:43.810" v="2539" actId="478"/>
          <ac:grpSpMkLst>
            <pc:docMk/>
            <pc:sldMk cId="4218443062" sldId="438"/>
            <ac:grpSpMk id="39" creationId="{AE2F455F-BDA6-4A60-8382-51F28DC72D03}"/>
          </ac:grpSpMkLst>
        </pc:grpChg>
        <pc:grpChg chg="add mod">
          <ac:chgData name="Kulinich Bohdan" userId="48e65c9f34e137d0" providerId="LiveId" clId="{8A7FA5BB-97BB-4757-B08F-92391B74E5AB}" dt="2021-05-19T10:03:49.427" v="2540"/>
          <ac:grpSpMkLst>
            <pc:docMk/>
            <pc:sldMk cId="4218443062" sldId="438"/>
            <ac:grpSpMk id="42" creationId="{60D2AB46-54E0-4810-83D9-336EF9C490D7}"/>
          </ac:grpSpMkLst>
        </pc:grpChg>
        <pc:picChg chg="del">
          <ac:chgData name="Kulinich Bohdan" userId="48e65c9f34e137d0" providerId="LiveId" clId="{8A7FA5BB-97BB-4757-B08F-92391B74E5AB}" dt="2021-05-19T10:03:43.170" v="2538" actId="478"/>
          <ac:picMkLst>
            <pc:docMk/>
            <pc:sldMk cId="4218443062" sldId="438"/>
            <ac:picMk id="34" creationId="{359AC20C-747F-4FEA-A12A-2F849C2B2D18}"/>
          </ac:picMkLst>
        </pc:picChg>
        <pc:picChg chg="mod">
          <ac:chgData name="Kulinich Bohdan" userId="48e65c9f34e137d0" providerId="LiveId" clId="{8A7FA5BB-97BB-4757-B08F-92391B74E5AB}" dt="2021-05-19T10:03:49.427" v="2540"/>
          <ac:picMkLst>
            <pc:docMk/>
            <pc:sldMk cId="4218443062" sldId="438"/>
            <ac:picMk id="38" creationId="{95D76FFD-502A-4813-9384-B0987137F9F9}"/>
          </ac:picMkLst>
        </pc:picChg>
        <pc:picChg chg="mod">
          <ac:chgData name="Kulinich Bohdan" userId="48e65c9f34e137d0" providerId="LiveId" clId="{8A7FA5BB-97BB-4757-B08F-92391B74E5AB}" dt="2021-05-19T10:03:49.427" v="2540"/>
          <ac:picMkLst>
            <pc:docMk/>
            <pc:sldMk cId="4218443062" sldId="438"/>
            <ac:picMk id="43" creationId="{DDEA8358-4D6F-4CA4-971F-97714A54A2DF}"/>
          </ac:picMkLst>
        </pc:picChg>
      </pc:sldChg>
      <pc:sldChg chg="addSp delSp modSp add del mod delAnim modAnim">
        <pc:chgData name="Kulinich Bohdan" userId="48e65c9f34e137d0" providerId="LiveId" clId="{8A7FA5BB-97BB-4757-B08F-92391B74E5AB}" dt="2021-05-20T12:27:33.873" v="2694" actId="47"/>
        <pc:sldMkLst>
          <pc:docMk/>
          <pc:sldMk cId="1133408696" sldId="439"/>
        </pc:sldMkLst>
        <pc:spChg chg="mod">
          <ac:chgData name="Kulinich Bohdan" userId="48e65c9f34e137d0" providerId="LiveId" clId="{8A7FA5BB-97BB-4757-B08F-92391B74E5AB}" dt="2021-05-19T10:03:31.673" v="2536"/>
          <ac:spMkLst>
            <pc:docMk/>
            <pc:sldMk cId="1133408696" sldId="439"/>
            <ac:spMk id="14" creationId="{5924F496-63B9-4A17-A261-D28C776A060E}"/>
          </ac:spMkLst>
        </pc:spChg>
        <pc:spChg chg="mod">
          <ac:chgData name="Kulinich Bohdan" userId="48e65c9f34e137d0" providerId="LiveId" clId="{8A7FA5BB-97BB-4757-B08F-92391B74E5AB}" dt="2021-05-19T10:03:31.673" v="2536"/>
          <ac:spMkLst>
            <pc:docMk/>
            <pc:sldMk cId="1133408696" sldId="439"/>
            <ac:spMk id="18" creationId="{B6B6C553-63AE-467C-A8D1-31563C57256B}"/>
          </ac:spMkLst>
        </pc:spChg>
        <pc:spChg chg="add mod ord">
          <ac:chgData name="Kulinich Bohdan" userId="48e65c9f34e137d0" providerId="LiveId" clId="{8A7FA5BB-97BB-4757-B08F-92391B74E5AB}" dt="2021-05-19T07:47:24.068" v="2287" actId="167"/>
          <ac:spMkLst>
            <pc:docMk/>
            <pc:sldMk cId="1133408696" sldId="439"/>
            <ac:spMk id="20" creationId="{EB8299BD-93F3-414D-BBD9-5A636C918DF0}"/>
          </ac:spMkLst>
        </pc:spChg>
        <pc:spChg chg="del">
          <ac:chgData name="Kulinich Bohdan" userId="48e65c9f34e137d0" providerId="LiveId" clId="{8A7FA5BB-97BB-4757-B08F-92391B74E5AB}" dt="2021-05-19T10:03:22.859" v="2534" actId="478"/>
          <ac:spMkLst>
            <pc:docMk/>
            <pc:sldMk cId="1133408696" sldId="439"/>
            <ac:spMk id="33" creationId="{B7F3530E-5977-41C9-8467-681052401770}"/>
          </ac:spMkLst>
        </pc:spChg>
        <pc:spChg chg="del">
          <ac:chgData name="Kulinich Bohdan" userId="48e65c9f34e137d0" providerId="LiveId" clId="{8A7FA5BB-97BB-4757-B08F-92391B74E5AB}" dt="2021-05-19T07:39:37.156" v="2012" actId="478"/>
          <ac:spMkLst>
            <pc:docMk/>
            <pc:sldMk cId="1133408696" sldId="439"/>
            <ac:spMk id="44" creationId="{A119260B-324F-4CD8-B615-7E6E4600A4D2}"/>
          </ac:spMkLst>
        </pc:spChg>
        <pc:spChg chg="del">
          <ac:chgData name="Kulinich Bohdan" userId="48e65c9f34e137d0" providerId="LiveId" clId="{8A7FA5BB-97BB-4757-B08F-92391B74E5AB}" dt="2021-05-19T07:39:37.156" v="2012" actId="478"/>
          <ac:spMkLst>
            <pc:docMk/>
            <pc:sldMk cId="1133408696" sldId="439"/>
            <ac:spMk id="45" creationId="{4F221BE3-EC59-4B57-AF0C-86CEF400CA67}"/>
          </ac:spMkLst>
        </pc:spChg>
        <pc:spChg chg="mod">
          <ac:chgData name="Kulinich Bohdan" userId="48e65c9f34e137d0" providerId="LiveId" clId="{8A7FA5BB-97BB-4757-B08F-92391B74E5AB}" dt="2021-05-19T07:47:27.676" v="2288" actId="14100"/>
          <ac:spMkLst>
            <pc:docMk/>
            <pc:sldMk cId="1133408696" sldId="439"/>
            <ac:spMk id="46" creationId="{622B7F98-045A-4D92-9462-F047FE71AA7B}"/>
          </ac:spMkLst>
        </pc:spChg>
        <pc:grpChg chg="add mod">
          <ac:chgData name="Kulinich Bohdan" userId="48e65c9f34e137d0" providerId="LiveId" clId="{8A7FA5BB-97BB-4757-B08F-92391B74E5AB}" dt="2021-05-19T10:03:31.673" v="2536"/>
          <ac:grpSpMkLst>
            <pc:docMk/>
            <pc:sldMk cId="1133408696" sldId="439"/>
            <ac:grpSpMk id="13" creationId="{DD908101-DED1-4F94-903D-9908933C8EA8}"/>
          </ac:grpSpMkLst>
        </pc:grpChg>
        <pc:grpChg chg="add mod">
          <ac:chgData name="Kulinich Bohdan" userId="48e65c9f34e137d0" providerId="LiveId" clId="{8A7FA5BB-97BB-4757-B08F-92391B74E5AB}" dt="2021-05-19T10:03:31.673" v="2536"/>
          <ac:grpSpMkLst>
            <pc:docMk/>
            <pc:sldMk cId="1133408696" sldId="439"/>
            <ac:grpSpMk id="16" creationId="{05DB67C8-0B72-4142-933A-D7C11506306B}"/>
          </ac:grpSpMkLst>
        </pc:grpChg>
        <pc:grpChg chg="del mod">
          <ac:chgData name="Kulinich Bohdan" userId="48e65c9f34e137d0" providerId="LiveId" clId="{8A7FA5BB-97BB-4757-B08F-92391B74E5AB}" dt="2021-05-19T10:03:23.468" v="2535" actId="478"/>
          <ac:grpSpMkLst>
            <pc:docMk/>
            <pc:sldMk cId="1133408696" sldId="439"/>
            <ac:grpSpMk id="39" creationId="{AE2F455F-BDA6-4A60-8382-51F28DC72D03}"/>
          </ac:grpSpMkLst>
        </pc:grpChg>
        <pc:picChg chg="add mod ord">
          <ac:chgData name="Kulinich Bohdan" userId="48e65c9f34e137d0" providerId="LiveId" clId="{8A7FA5BB-97BB-4757-B08F-92391B74E5AB}" dt="2021-05-19T07:44:46.980" v="2204" actId="1076"/>
          <ac:picMkLst>
            <pc:docMk/>
            <pc:sldMk cId="1133408696" sldId="439"/>
            <ac:picMk id="3" creationId="{3B565A88-06D5-47BC-A9A8-DDBC3BBD4033}"/>
          </ac:picMkLst>
        </pc:picChg>
        <pc:picChg chg="add mod ord">
          <ac:chgData name="Kulinich Bohdan" userId="48e65c9f34e137d0" providerId="LiveId" clId="{8A7FA5BB-97BB-4757-B08F-92391B74E5AB}" dt="2021-05-19T07:44:54.115" v="2207" actId="167"/>
          <ac:picMkLst>
            <pc:docMk/>
            <pc:sldMk cId="1133408696" sldId="439"/>
            <ac:picMk id="5" creationId="{40CBFCD5-5766-4801-8FBD-4FE35EF98F20}"/>
          </ac:picMkLst>
        </pc:picChg>
        <pc:picChg chg="add mod ord">
          <ac:chgData name="Kulinich Bohdan" userId="48e65c9f34e137d0" providerId="LiveId" clId="{8A7FA5BB-97BB-4757-B08F-92391B74E5AB}" dt="2021-05-19T07:45:07.455" v="2209" actId="14100"/>
          <ac:picMkLst>
            <pc:docMk/>
            <pc:sldMk cId="1133408696" sldId="439"/>
            <ac:picMk id="7" creationId="{234DC0A7-D492-48BE-9F3B-1F63023027D8}"/>
          </ac:picMkLst>
        </pc:picChg>
        <pc:picChg chg="del">
          <ac:chgData name="Kulinich Bohdan" userId="48e65c9f34e137d0" providerId="LiveId" clId="{8A7FA5BB-97BB-4757-B08F-92391B74E5AB}" dt="2021-05-19T07:39:37.156" v="2012" actId="478"/>
          <ac:picMkLst>
            <pc:docMk/>
            <pc:sldMk cId="1133408696" sldId="439"/>
            <ac:picMk id="9" creationId="{AFCC4AA5-1677-46F9-A8A9-68CAC3636BFA}"/>
          </ac:picMkLst>
        </pc:picChg>
        <pc:picChg chg="mod">
          <ac:chgData name="Kulinich Bohdan" userId="48e65c9f34e137d0" providerId="LiveId" clId="{8A7FA5BB-97BB-4757-B08F-92391B74E5AB}" dt="2021-05-19T10:03:31.673" v="2536"/>
          <ac:picMkLst>
            <pc:docMk/>
            <pc:sldMk cId="1133408696" sldId="439"/>
            <ac:picMk id="15" creationId="{27124D4D-BCA5-4037-931E-B86E5D23FC60}"/>
          </ac:picMkLst>
        </pc:picChg>
        <pc:picChg chg="mod">
          <ac:chgData name="Kulinich Bohdan" userId="48e65c9f34e137d0" providerId="LiveId" clId="{8A7FA5BB-97BB-4757-B08F-92391B74E5AB}" dt="2021-05-19T10:03:31.673" v="2536"/>
          <ac:picMkLst>
            <pc:docMk/>
            <pc:sldMk cId="1133408696" sldId="439"/>
            <ac:picMk id="17" creationId="{6571A86E-1737-42D1-A7FF-8FFE6430D40B}"/>
          </ac:picMkLst>
        </pc:picChg>
        <pc:picChg chg="del">
          <ac:chgData name="Kulinich Bohdan" userId="48e65c9f34e137d0" providerId="LiveId" clId="{8A7FA5BB-97BB-4757-B08F-92391B74E5AB}" dt="2021-05-19T10:03:22.859" v="2534" actId="478"/>
          <ac:picMkLst>
            <pc:docMk/>
            <pc:sldMk cId="1133408696" sldId="439"/>
            <ac:picMk id="34" creationId="{359AC20C-747F-4FEA-A12A-2F849C2B2D18}"/>
          </ac:picMkLst>
        </pc:picChg>
        <pc:cxnChg chg="del">
          <ac:chgData name="Kulinich Bohdan" userId="48e65c9f34e137d0" providerId="LiveId" clId="{8A7FA5BB-97BB-4757-B08F-92391B74E5AB}" dt="2021-05-19T07:39:37.156" v="2012" actId="478"/>
          <ac:cxnSpMkLst>
            <pc:docMk/>
            <pc:sldMk cId="1133408696" sldId="439"/>
            <ac:cxnSpMk id="42" creationId="{B8169785-5AF2-40FB-A00E-A8AD7C90A422}"/>
          </ac:cxnSpMkLst>
        </pc:cxnChg>
        <pc:cxnChg chg="del">
          <ac:chgData name="Kulinich Bohdan" userId="48e65c9f34e137d0" providerId="LiveId" clId="{8A7FA5BB-97BB-4757-B08F-92391B74E5AB}" dt="2021-05-19T07:39:37.156" v="2012" actId="478"/>
          <ac:cxnSpMkLst>
            <pc:docMk/>
            <pc:sldMk cId="1133408696" sldId="439"/>
            <ac:cxnSpMk id="43" creationId="{BF63E542-0208-4743-8EE2-6A306358187C}"/>
          </ac:cxnSpMkLst>
        </pc:cxnChg>
      </pc:sldChg>
      <pc:sldChg chg="addSp delSp modSp add del mod delAnim modAnim">
        <pc:chgData name="Kulinich Bohdan" userId="48e65c9f34e137d0" providerId="LiveId" clId="{8A7FA5BB-97BB-4757-B08F-92391B74E5AB}" dt="2021-05-19T09:03:16.290" v="2430" actId="47"/>
        <pc:sldMkLst>
          <pc:docMk/>
          <pc:sldMk cId="903874061" sldId="440"/>
        </pc:sldMkLst>
        <pc:spChg chg="mod">
          <ac:chgData name="Kulinich Bohdan" userId="48e65c9f34e137d0" providerId="LiveId" clId="{8A7FA5BB-97BB-4757-B08F-92391B74E5AB}" dt="2021-05-19T08:50:31.451" v="2398" actId="1076"/>
          <ac:spMkLst>
            <pc:docMk/>
            <pc:sldMk cId="903874061" sldId="440"/>
            <ac:spMk id="44" creationId="{A119260B-324F-4CD8-B615-7E6E4600A4D2}"/>
          </ac:spMkLst>
        </pc:spChg>
        <pc:spChg chg="mod">
          <ac:chgData name="Kulinich Bohdan" userId="48e65c9f34e137d0" providerId="LiveId" clId="{8A7FA5BB-97BB-4757-B08F-92391B74E5AB}" dt="2021-05-19T08:50:35.544" v="2399" actId="1076"/>
          <ac:spMkLst>
            <pc:docMk/>
            <pc:sldMk cId="903874061" sldId="440"/>
            <ac:spMk id="45" creationId="{4F221BE3-EC59-4B57-AF0C-86CEF400CA67}"/>
          </ac:spMkLst>
        </pc:spChg>
        <pc:picChg chg="add mod ord">
          <ac:chgData name="Kulinich Bohdan" userId="48e65c9f34e137d0" providerId="LiveId" clId="{8A7FA5BB-97BB-4757-B08F-92391B74E5AB}" dt="2021-05-19T08:38:01.876" v="2297" actId="1076"/>
          <ac:picMkLst>
            <pc:docMk/>
            <pc:sldMk cId="903874061" sldId="440"/>
            <ac:picMk id="3" creationId="{BFE4D95D-06EF-4996-88E7-77EDE62CAB04}"/>
          </ac:picMkLst>
        </pc:picChg>
        <pc:picChg chg="del">
          <ac:chgData name="Kulinich Bohdan" userId="48e65c9f34e137d0" providerId="LiveId" clId="{8A7FA5BB-97BB-4757-B08F-92391B74E5AB}" dt="2021-05-19T08:37:39.885" v="2290" actId="478"/>
          <ac:picMkLst>
            <pc:docMk/>
            <pc:sldMk cId="903874061" sldId="440"/>
            <ac:picMk id="9" creationId="{AFCC4AA5-1677-46F9-A8A9-68CAC3636BFA}"/>
          </ac:picMkLst>
        </pc:picChg>
        <pc:cxnChg chg="mod">
          <ac:chgData name="Kulinich Bohdan" userId="48e65c9f34e137d0" providerId="LiveId" clId="{8A7FA5BB-97BB-4757-B08F-92391B74E5AB}" dt="2021-05-19T08:45:22.221" v="2362" actId="208"/>
          <ac:cxnSpMkLst>
            <pc:docMk/>
            <pc:sldMk cId="903874061" sldId="440"/>
            <ac:cxnSpMk id="42" creationId="{B8169785-5AF2-40FB-A00E-A8AD7C90A422}"/>
          </ac:cxnSpMkLst>
        </pc:cxnChg>
        <pc:cxnChg chg="mod">
          <ac:chgData name="Kulinich Bohdan" userId="48e65c9f34e137d0" providerId="LiveId" clId="{8A7FA5BB-97BB-4757-B08F-92391B74E5AB}" dt="2021-05-19T08:45:27.387" v="2363" actId="14100"/>
          <ac:cxnSpMkLst>
            <pc:docMk/>
            <pc:sldMk cId="903874061" sldId="440"/>
            <ac:cxnSpMk id="43" creationId="{BF63E542-0208-4743-8EE2-6A306358187C}"/>
          </ac:cxnSpMkLst>
        </pc:cxnChg>
      </pc:sldChg>
      <pc:sldChg chg="addSp delSp modSp add del mod">
        <pc:chgData name="Kulinich Bohdan" userId="48e65c9f34e137d0" providerId="LiveId" clId="{8A7FA5BB-97BB-4757-B08F-92391B74E5AB}" dt="2021-05-19T09:03:16.290" v="2430" actId="47"/>
        <pc:sldMkLst>
          <pc:docMk/>
          <pc:sldMk cId="4113582373" sldId="441"/>
        </pc:sldMkLst>
        <pc:spChg chg="mod">
          <ac:chgData name="Kulinich Bohdan" userId="48e65c9f34e137d0" providerId="LiveId" clId="{8A7FA5BB-97BB-4757-B08F-92391B74E5AB}" dt="2021-05-19T08:44:42.043" v="2357" actId="1076"/>
          <ac:spMkLst>
            <pc:docMk/>
            <pc:sldMk cId="4113582373" sldId="441"/>
            <ac:spMk id="44" creationId="{A119260B-324F-4CD8-B615-7E6E4600A4D2}"/>
          </ac:spMkLst>
        </pc:spChg>
        <pc:spChg chg="mod">
          <ac:chgData name="Kulinich Bohdan" userId="48e65c9f34e137d0" providerId="LiveId" clId="{8A7FA5BB-97BB-4757-B08F-92391B74E5AB}" dt="2021-05-19T08:44:44.281" v="2358" actId="1076"/>
          <ac:spMkLst>
            <pc:docMk/>
            <pc:sldMk cId="4113582373" sldId="441"/>
            <ac:spMk id="45" creationId="{4F221BE3-EC59-4B57-AF0C-86CEF400CA67}"/>
          </ac:spMkLst>
        </pc:spChg>
        <pc:picChg chg="del">
          <ac:chgData name="Kulinich Bohdan" userId="48e65c9f34e137d0" providerId="LiveId" clId="{8A7FA5BB-97BB-4757-B08F-92391B74E5AB}" dt="2021-05-19T08:42:59.040" v="2331" actId="478"/>
          <ac:picMkLst>
            <pc:docMk/>
            <pc:sldMk cId="4113582373" sldId="441"/>
            <ac:picMk id="3" creationId="{BFE4D95D-06EF-4996-88E7-77EDE62CAB04}"/>
          </ac:picMkLst>
        </pc:picChg>
        <pc:picChg chg="add mod ord">
          <ac:chgData name="Kulinich Bohdan" userId="48e65c9f34e137d0" providerId="LiveId" clId="{8A7FA5BB-97BB-4757-B08F-92391B74E5AB}" dt="2021-05-19T08:44:06.071" v="2351" actId="1076"/>
          <ac:picMkLst>
            <pc:docMk/>
            <pc:sldMk cId="4113582373" sldId="441"/>
            <ac:picMk id="4" creationId="{F0F20D5E-0452-4253-A734-CF809EB2118B}"/>
          </ac:picMkLst>
        </pc:picChg>
        <pc:cxnChg chg="mod">
          <ac:chgData name="Kulinich Bohdan" userId="48e65c9f34e137d0" providerId="LiveId" clId="{8A7FA5BB-97BB-4757-B08F-92391B74E5AB}" dt="2021-05-19T08:44:37.970" v="2356" actId="208"/>
          <ac:cxnSpMkLst>
            <pc:docMk/>
            <pc:sldMk cId="4113582373" sldId="441"/>
            <ac:cxnSpMk id="42" creationId="{B8169785-5AF2-40FB-A00E-A8AD7C90A422}"/>
          </ac:cxnSpMkLst>
        </pc:cxnChg>
        <pc:cxnChg chg="mod">
          <ac:chgData name="Kulinich Bohdan" userId="48e65c9f34e137d0" providerId="LiveId" clId="{8A7FA5BB-97BB-4757-B08F-92391B74E5AB}" dt="2021-05-19T08:44:57.090" v="2359" actId="14100"/>
          <ac:cxnSpMkLst>
            <pc:docMk/>
            <pc:sldMk cId="4113582373" sldId="441"/>
            <ac:cxnSpMk id="43" creationId="{BF63E542-0208-4743-8EE2-6A306358187C}"/>
          </ac:cxnSpMkLst>
        </pc:cxnChg>
      </pc:sldChg>
      <pc:sldChg chg="addSp delSp modSp add del mod delAnim modAnim">
        <pc:chgData name="Kulinich Bohdan" userId="48e65c9f34e137d0" providerId="LiveId" clId="{8A7FA5BB-97BB-4757-B08F-92391B74E5AB}" dt="2021-05-19T09:03:16.290" v="2430" actId="47"/>
        <pc:sldMkLst>
          <pc:docMk/>
          <pc:sldMk cId="1509097305" sldId="442"/>
        </pc:sldMkLst>
        <pc:spChg chg="add mod">
          <ac:chgData name="Kulinich Bohdan" userId="48e65c9f34e137d0" providerId="LiveId" clId="{8A7FA5BB-97BB-4757-B08F-92391B74E5AB}" dt="2021-05-19T08:59:23.187" v="2428"/>
          <ac:spMkLst>
            <pc:docMk/>
            <pc:sldMk cId="1509097305" sldId="442"/>
            <ac:spMk id="18" creationId="{8736E545-5BAB-4987-BC10-4ABA5D37C35F}"/>
          </ac:spMkLst>
        </pc:spChg>
        <pc:spChg chg="add mod">
          <ac:chgData name="Kulinich Bohdan" userId="48e65c9f34e137d0" providerId="LiveId" clId="{8A7FA5BB-97BB-4757-B08F-92391B74E5AB}" dt="2021-05-19T08:59:23.187" v="2428"/>
          <ac:spMkLst>
            <pc:docMk/>
            <pc:sldMk cId="1509097305" sldId="442"/>
            <ac:spMk id="19" creationId="{EF443124-9897-4BFA-A980-F3C808172E17}"/>
          </ac:spMkLst>
        </pc:spChg>
        <pc:spChg chg="del">
          <ac:chgData name="Kulinich Bohdan" userId="48e65c9f34e137d0" providerId="LiveId" clId="{8A7FA5BB-97BB-4757-B08F-92391B74E5AB}" dt="2021-05-19T08:45:36.672" v="2365" actId="478"/>
          <ac:spMkLst>
            <pc:docMk/>
            <pc:sldMk cId="1509097305" sldId="442"/>
            <ac:spMk id="44" creationId="{A119260B-324F-4CD8-B615-7E6E4600A4D2}"/>
          </ac:spMkLst>
        </pc:spChg>
        <pc:spChg chg="del">
          <ac:chgData name="Kulinich Bohdan" userId="48e65c9f34e137d0" providerId="LiveId" clId="{8A7FA5BB-97BB-4757-B08F-92391B74E5AB}" dt="2021-05-19T08:45:36.672" v="2365" actId="478"/>
          <ac:spMkLst>
            <pc:docMk/>
            <pc:sldMk cId="1509097305" sldId="442"/>
            <ac:spMk id="45" creationId="{4F221BE3-EC59-4B57-AF0C-86CEF400CA67}"/>
          </ac:spMkLst>
        </pc:spChg>
        <pc:spChg chg="mod">
          <ac:chgData name="Kulinich Bohdan" userId="48e65c9f34e137d0" providerId="LiveId" clId="{8A7FA5BB-97BB-4757-B08F-92391B74E5AB}" dt="2021-05-19T08:48:19.281" v="2393" actId="1037"/>
          <ac:spMkLst>
            <pc:docMk/>
            <pc:sldMk cId="1509097305" sldId="442"/>
            <ac:spMk id="46" creationId="{622B7F98-045A-4D92-9462-F047FE71AA7B}"/>
          </ac:spMkLst>
        </pc:spChg>
        <pc:picChg chg="add mod ord">
          <ac:chgData name="Kulinich Bohdan" userId="48e65c9f34e137d0" providerId="LiveId" clId="{8A7FA5BB-97BB-4757-B08F-92391B74E5AB}" dt="2021-05-19T08:47:41.569" v="2373" actId="14100"/>
          <ac:picMkLst>
            <pc:docMk/>
            <pc:sldMk cId="1509097305" sldId="442"/>
            <ac:picMk id="3" creationId="{AF4E2DD7-2216-45BF-A997-426B80FFEB4E}"/>
          </ac:picMkLst>
        </pc:picChg>
        <pc:picChg chg="del">
          <ac:chgData name="Kulinich Bohdan" userId="48e65c9f34e137d0" providerId="LiveId" clId="{8A7FA5BB-97BB-4757-B08F-92391B74E5AB}" dt="2021-05-19T08:45:37.606" v="2366" actId="478"/>
          <ac:picMkLst>
            <pc:docMk/>
            <pc:sldMk cId="1509097305" sldId="442"/>
            <ac:picMk id="4" creationId="{F0F20D5E-0452-4253-A734-CF809EB2118B}"/>
          </ac:picMkLst>
        </pc:picChg>
        <pc:picChg chg="mod">
          <ac:chgData name="Kulinich Bohdan" userId="48e65c9f34e137d0" providerId="LiveId" clId="{8A7FA5BB-97BB-4757-B08F-92391B74E5AB}" dt="2021-05-19T08:48:19.281" v="2393" actId="1037"/>
          <ac:picMkLst>
            <pc:docMk/>
            <pc:sldMk cId="1509097305" sldId="442"/>
            <ac:picMk id="47" creationId="{031037B8-09CC-4532-9C47-DF8B74113078}"/>
          </ac:picMkLst>
        </pc:picChg>
        <pc:cxnChg chg="add mod">
          <ac:chgData name="Kulinich Bohdan" userId="48e65c9f34e137d0" providerId="LiveId" clId="{8A7FA5BB-97BB-4757-B08F-92391B74E5AB}" dt="2021-05-19T08:59:23.187" v="2428"/>
          <ac:cxnSpMkLst>
            <pc:docMk/>
            <pc:sldMk cId="1509097305" sldId="442"/>
            <ac:cxnSpMk id="16" creationId="{B17230D9-3617-446B-A2EE-F6D32B305FFE}"/>
          </ac:cxnSpMkLst>
        </pc:cxnChg>
        <pc:cxnChg chg="add mod">
          <ac:chgData name="Kulinich Bohdan" userId="48e65c9f34e137d0" providerId="LiveId" clId="{8A7FA5BB-97BB-4757-B08F-92391B74E5AB}" dt="2021-05-19T08:59:23.187" v="2428"/>
          <ac:cxnSpMkLst>
            <pc:docMk/>
            <pc:sldMk cId="1509097305" sldId="442"/>
            <ac:cxnSpMk id="17" creationId="{D72629CD-B0C8-49F9-B7D0-CACD04C445E7}"/>
          </ac:cxnSpMkLst>
        </pc:cxnChg>
        <pc:cxnChg chg="del">
          <ac:chgData name="Kulinich Bohdan" userId="48e65c9f34e137d0" providerId="LiveId" clId="{8A7FA5BB-97BB-4757-B08F-92391B74E5AB}" dt="2021-05-19T08:45:36.672" v="2365" actId="478"/>
          <ac:cxnSpMkLst>
            <pc:docMk/>
            <pc:sldMk cId="1509097305" sldId="442"/>
            <ac:cxnSpMk id="42" creationId="{B8169785-5AF2-40FB-A00E-A8AD7C90A422}"/>
          </ac:cxnSpMkLst>
        </pc:cxnChg>
        <pc:cxnChg chg="del">
          <ac:chgData name="Kulinich Bohdan" userId="48e65c9f34e137d0" providerId="LiveId" clId="{8A7FA5BB-97BB-4757-B08F-92391B74E5AB}" dt="2021-05-19T08:45:36.672" v="2365" actId="478"/>
          <ac:cxnSpMkLst>
            <pc:docMk/>
            <pc:sldMk cId="1509097305" sldId="442"/>
            <ac:cxnSpMk id="43" creationId="{BF63E542-0208-4743-8EE2-6A306358187C}"/>
          </ac:cxnSpMkLst>
        </pc:cxnChg>
      </pc:sldChg>
      <pc:sldChg chg="addSp delSp modSp add del mod delAnim modAnim">
        <pc:chgData name="Kulinich Bohdan" userId="48e65c9f34e137d0" providerId="LiveId" clId="{8A7FA5BB-97BB-4757-B08F-92391B74E5AB}" dt="2021-05-20T17:43:13.354" v="3128" actId="47"/>
        <pc:sldMkLst>
          <pc:docMk/>
          <pc:sldMk cId="2563941026" sldId="443"/>
        </pc:sldMkLst>
        <pc:spChg chg="add mod">
          <ac:chgData name="Kulinich Bohdan" userId="48e65c9f34e137d0" providerId="LiveId" clId="{8A7FA5BB-97BB-4757-B08F-92391B74E5AB}" dt="2021-05-19T08:58:15.885" v="2419" actId="1076"/>
          <ac:spMkLst>
            <pc:docMk/>
            <pc:sldMk cId="2563941026" sldId="443"/>
            <ac:spMk id="14" creationId="{5F8C469F-1C9C-4F2E-8C40-FA9FCDCBBAD1}"/>
          </ac:spMkLst>
        </pc:spChg>
        <pc:spChg chg="add mod">
          <ac:chgData name="Kulinich Bohdan" userId="48e65c9f34e137d0" providerId="LiveId" clId="{8A7FA5BB-97BB-4757-B08F-92391B74E5AB}" dt="2021-05-19T08:58:15.885" v="2419" actId="1076"/>
          <ac:spMkLst>
            <pc:docMk/>
            <pc:sldMk cId="2563941026" sldId="443"/>
            <ac:spMk id="15" creationId="{7D2D3198-FD3F-4E46-8D8D-9B2EE11D70CC}"/>
          </ac:spMkLst>
        </pc:spChg>
        <pc:spChg chg="mod">
          <ac:chgData name="Kulinich Bohdan" userId="48e65c9f34e137d0" providerId="LiveId" clId="{8A7FA5BB-97BB-4757-B08F-92391B74E5AB}" dt="2021-05-19T10:02:59.343" v="2504"/>
          <ac:spMkLst>
            <pc:docMk/>
            <pc:sldMk cId="2563941026" sldId="443"/>
            <ac:spMk id="17" creationId="{E06AE3B8-D90C-4CD2-A178-1CAEBCE849EB}"/>
          </ac:spMkLst>
        </pc:spChg>
        <pc:spChg chg="mod">
          <ac:chgData name="Kulinich Bohdan" userId="48e65c9f34e137d0" providerId="LiveId" clId="{8A7FA5BB-97BB-4757-B08F-92391B74E5AB}" dt="2021-05-19T10:03:16.855" v="2533" actId="20577"/>
          <ac:spMkLst>
            <pc:docMk/>
            <pc:sldMk cId="2563941026" sldId="443"/>
            <ac:spMk id="21" creationId="{64A628D0-0B01-4341-AA4A-2D763A2E0DFA}"/>
          </ac:spMkLst>
        </pc:spChg>
        <pc:spChg chg="del">
          <ac:chgData name="Kulinich Bohdan" userId="48e65c9f34e137d0" providerId="LiveId" clId="{8A7FA5BB-97BB-4757-B08F-92391B74E5AB}" dt="2021-05-19T10:02:57.375" v="2502" actId="478"/>
          <ac:spMkLst>
            <pc:docMk/>
            <pc:sldMk cId="2563941026" sldId="443"/>
            <ac:spMk id="33" creationId="{B7F3530E-5977-41C9-8467-681052401770}"/>
          </ac:spMkLst>
        </pc:spChg>
        <pc:grpChg chg="add mod">
          <ac:chgData name="Kulinich Bohdan" userId="48e65c9f34e137d0" providerId="LiveId" clId="{8A7FA5BB-97BB-4757-B08F-92391B74E5AB}" dt="2021-05-20T17:36:18.431" v="3046" actId="553"/>
          <ac:grpSpMkLst>
            <pc:docMk/>
            <pc:sldMk cId="2563941026" sldId="443"/>
            <ac:grpSpMk id="16" creationId="{BED4FFC5-6F5B-4C6C-8AED-5E19E496D3AF}"/>
          </ac:grpSpMkLst>
        </pc:grpChg>
        <pc:grpChg chg="add mod">
          <ac:chgData name="Kulinich Bohdan" userId="48e65c9f34e137d0" providerId="LiveId" clId="{8A7FA5BB-97BB-4757-B08F-92391B74E5AB}" dt="2021-05-19T10:02:59.343" v="2504"/>
          <ac:grpSpMkLst>
            <pc:docMk/>
            <pc:sldMk cId="2563941026" sldId="443"/>
            <ac:grpSpMk id="19" creationId="{3FC69ED3-C147-49D0-A564-E0B84BD268E8}"/>
          </ac:grpSpMkLst>
        </pc:grpChg>
        <pc:grpChg chg="del">
          <ac:chgData name="Kulinich Bohdan" userId="48e65c9f34e137d0" providerId="LiveId" clId="{8A7FA5BB-97BB-4757-B08F-92391B74E5AB}" dt="2021-05-19T10:02:58" v="2503" actId="478"/>
          <ac:grpSpMkLst>
            <pc:docMk/>
            <pc:sldMk cId="2563941026" sldId="443"/>
            <ac:grpSpMk id="39" creationId="{AE2F455F-BDA6-4A60-8382-51F28DC72D03}"/>
          </ac:grpSpMkLst>
        </pc:grpChg>
        <pc:picChg chg="del">
          <ac:chgData name="Kulinich Bohdan" userId="48e65c9f34e137d0" providerId="LiveId" clId="{8A7FA5BB-97BB-4757-B08F-92391B74E5AB}" dt="2021-05-19T08:57:23.298" v="2409" actId="478"/>
          <ac:picMkLst>
            <pc:docMk/>
            <pc:sldMk cId="2563941026" sldId="443"/>
            <ac:picMk id="3" creationId="{AF4E2DD7-2216-45BF-A997-426B80FFEB4E}"/>
          </ac:picMkLst>
        </pc:picChg>
        <pc:picChg chg="add mod ord">
          <ac:chgData name="Kulinich Bohdan" userId="48e65c9f34e137d0" providerId="LiveId" clId="{8A7FA5BB-97BB-4757-B08F-92391B74E5AB}" dt="2021-05-19T08:57:41.841" v="2414" actId="552"/>
          <ac:picMkLst>
            <pc:docMk/>
            <pc:sldMk cId="2563941026" sldId="443"/>
            <ac:picMk id="4" creationId="{741D8487-65F7-439E-B9AD-724030244FAA}"/>
          </ac:picMkLst>
        </pc:picChg>
        <pc:picChg chg="mod">
          <ac:chgData name="Kulinich Bohdan" userId="48e65c9f34e137d0" providerId="LiveId" clId="{8A7FA5BB-97BB-4757-B08F-92391B74E5AB}" dt="2021-05-19T10:02:59.343" v="2504"/>
          <ac:picMkLst>
            <pc:docMk/>
            <pc:sldMk cId="2563941026" sldId="443"/>
            <ac:picMk id="18" creationId="{8397DF3F-CB21-4553-A93F-74D0FE158785}"/>
          </ac:picMkLst>
        </pc:picChg>
        <pc:picChg chg="mod">
          <ac:chgData name="Kulinich Bohdan" userId="48e65c9f34e137d0" providerId="LiveId" clId="{8A7FA5BB-97BB-4757-B08F-92391B74E5AB}" dt="2021-05-19T10:02:59.343" v="2504"/>
          <ac:picMkLst>
            <pc:docMk/>
            <pc:sldMk cId="2563941026" sldId="443"/>
            <ac:picMk id="20" creationId="{01F43B4B-2903-4285-A5A8-7281F5EC5A03}"/>
          </ac:picMkLst>
        </pc:picChg>
        <pc:picChg chg="del">
          <ac:chgData name="Kulinich Bohdan" userId="48e65c9f34e137d0" providerId="LiveId" clId="{8A7FA5BB-97BB-4757-B08F-92391B74E5AB}" dt="2021-05-19T10:02:57.375" v="2502" actId="478"/>
          <ac:picMkLst>
            <pc:docMk/>
            <pc:sldMk cId="2563941026" sldId="443"/>
            <ac:picMk id="34" creationId="{359AC20C-747F-4FEA-A12A-2F849C2B2D18}"/>
          </ac:picMkLst>
        </pc:picChg>
        <pc:cxnChg chg="add mod">
          <ac:chgData name="Kulinich Bohdan" userId="48e65c9f34e137d0" providerId="LiveId" clId="{8A7FA5BB-97BB-4757-B08F-92391B74E5AB}" dt="2021-05-19T08:58:00.236" v="2416" actId="1076"/>
          <ac:cxnSpMkLst>
            <pc:docMk/>
            <pc:sldMk cId="2563941026" sldId="443"/>
            <ac:cxnSpMk id="12" creationId="{7C3DEE03-038D-40C2-9EDB-9F3B79BA7FE6}"/>
          </ac:cxnSpMkLst>
        </pc:cxnChg>
        <pc:cxnChg chg="add mod">
          <ac:chgData name="Kulinich Bohdan" userId="48e65c9f34e137d0" providerId="LiveId" clId="{8A7FA5BB-97BB-4757-B08F-92391B74E5AB}" dt="2021-05-19T08:58:00.236" v="2416" actId="1076"/>
          <ac:cxnSpMkLst>
            <pc:docMk/>
            <pc:sldMk cId="2563941026" sldId="443"/>
            <ac:cxnSpMk id="13" creationId="{4AAE9C24-3C99-4152-BC4A-566C9D296EC7}"/>
          </ac:cxnSpMkLst>
        </pc:cxnChg>
      </pc:sldChg>
      <pc:sldChg chg="addSp delSp modSp new del mod">
        <pc:chgData name="Kulinich Bohdan" userId="48e65c9f34e137d0" providerId="LiveId" clId="{8A7FA5BB-97BB-4757-B08F-92391B74E5AB}" dt="2021-05-20T12:23:26.030" v="2622" actId="47"/>
        <pc:sldMkLst>
          <pc:docMk/>
          <pc:sldMk cId="3739320623" sldId="444"/>
        </pc:sldMkLst>
        <pc:spChg chg="add del mod">
          <ac:chgData name="Kulinich Bohdan" userId="48e65c9f34e137d0" providerId="LiveId" clId="{8A7FA5BB-97BB-4757-B08F-92391B74E5AB}" dt="2021-05-20T12:05:52.029" v="2620" actId="931"/>
          <ac:spMkLst>
            <pc:docMk/>
            <pc:sldMk cId="3739320623" sldId="444"/>
            <ac:spMk id="4" creationId="{FFA31BBC-E353-4F7F-888D-BB4A526A614C}"/>
          </ac:spMkLst>
        </pc:spChg>
        <pc:picChg chg="add del mod">
          <ac:chgData name="Kulinich Bohdan" userId="48e65c9f34e137d0" providerId="LiveId" clId="{8A7FA5BB-97BB-4757-B08F-92391B74E5AB}" dt="2021-05-20T12:05:52.029" v="2620" actId="931"/>
          <ac:picMkLst>
            <pc:docMk/>
            <pc:sldMk cId="3739320623" sldId="444"/>
            <ac:picMk id="3" creationId="{8A549C0E-3479-4421-AB46-AFF5810F69FD}"/>
          </ac:picMkLst>
        </pc:picChg>
      </pc:sldChg>
      <pc:sldChg chg="addSp delSp modSp add del mod ord delAnim">
        <pc:chgData name="Kulinich Bohdan" userId="48e65c9f34e137d0" providerId="LiveId" clId="{8A7FA5BB-97BB-4757-B08F-92391B74E5AB}" dt="2021-05-20T12:27:35.021" v="2695" actId="47"/>
        <pc:sldMkLst>
          <pc:docMk/>
          <pc:sldMk cId="1575881442" sldId="445"/>
        </pc:sldMkLst>
        <pc:spChg chg="del">
          <ac:chgData name="Kulinich Bohdan" userId="48e65c9f34e137d0" providerId="LiveId" clId="{8A7FA5BB-97BB-4757-B08F-92391B74E5AB}" dt="2021-05-20T12:24:24.491" v="2640" actId="478"/>
          <ac:spMkLst>
            <pc:docMk/>
            <pc:sldMk cId="1575881442" sldId="445"/>
            <ac:spMk id="20" creationId="{EB8299BD-93F3-414D-BBD9-5A636C918DF0}"/>
          </ac:spMkLst>
        </pc:spChg>
        <pc:spChg chg="mod">
          <ac:chgData name="Kulinich Bohdan" userId="48e65c9f34e137d0" providerId="LiveId" clId="{8A7FA5BB-97BB-4757-B08F-92391B74E5AB}" dt="2021-05-20T12:24:37.471" v="2644" actId="1076"/>
          <ac:spMkLst>
            <pc:docMk/>
            <pc:sldMk cId="1575881442" sldId="445"/>
            <ac:spMk id="46" creationId="{622B7F98-045A-4D92-9462-F047FE71AA7B}"/>
          </ac:spMkLst>
        </pc:spChg>
        <pc:picChg chg="del">
          <ac:chgData name="Kulinich Bohdan" userId="48e65c9f34e137d0" providerId="LiveId" clId="{8A7FA5BB-97BB-4757-B08F-92391B74E5AB}" dt="2021-05-20T12:23:27.950" v="2624" actId="478"/>
          <ac:picMkLst>
            <pc:docMk/>
            <pc:sldMk cId="1575881442" sldId="445"/>
            <ac:picMk id="3" creationId="{3B565A88-06D5-47BC-A9A8-DDBC3BBD4033}"/>
          </ac:picMkLst>
        </pc:picChg>
        <pc:picChg chg="add del mod">
          <ac:chgData name="Kulinich Bohdan" userId="48e65c9f34e137d0" providerId="LiveId" clId="{8A7FA5BB-97BB-4757-B08F-92391B74E5AB}" dt="2021-05-20T12:23:57.306" v="2634" actId="478"/>
          <ac:picMkLst>
            <pc:docMk/>
            <pc:sldMk cId="1575881442" sldId="445"/>
            <ac:picMk id="4" creationId="{DCDF57D8-C25E-48A0-B9AD-BCD04FE2F3A1}"/>
          </ac:picMkLst>
        </pc:picChg>
        <pc:picChg chg="del">
          <ac:chgData name="Kulinich Bohdan" userId="48e65c9f34e137d0" providerId="LiveId" clId="{8A7FA5BB-97BB-4757-B08F-92391B74E5AB}" dt="2021-05-20T12:23:28.621" v="2625" actId="478"/>
          <ac:picMkLst>
            <pc:docMk/>
            <pc:sldMk cId="1575881442" sldId="445"/>
            <ac:picMk id="5" creationId="{40CBFCD5-5766-4801-8FBD-4FE35EF98F20}"/>
          </ac:picMkLst>
        </pc:picChg>
        <pc:picChg chg="del">
          <ac:chgData name="Kulinich Bohdan" userId="48e65c9f34e137d0" providerId="LiveId" clId="{8A7FA5BB-97BB-4757-B08F-92391B74E5AB}" dt="2021-05-20T12:23:27.571" v="2623" actId="478"/>
          <ac:picMkLst>
            <pc:docMk/>
            <pc:sldMk cId="1575881442" sldId="445"/>
            <ac:picMk id="7" creationId="{234DC0A7-D492-48BE-9F3B-1F63023027D8}"/>
          </ac:picMkLst>
        </pc:picChg>
        <pc:picChg chg="add mod ord">
          <ac:chgData name="Kulinich Bohdan" userId="48e65c9f34e137d0" providerId="LiveId" clId="{8A7FA5BB-97BB-4757-B08F-92391B74E5AB}" dt="2021-05-20T12:24:15.206" v="2638" actId="167"/>
          <ac:picMkLst>
            <pc:docMk/>
            <pc:sldMk cId="1575881442" sldId="445"/>
            <ac:picMk id="8" creationId="{574509AE-6B25-40FE-B442-D8E034CFB07A}"/>
          </ac:picMkLst>
        </pc:picChg>
        <pc:picChg chg="add del mod">
          <ac:chgData name="Kulinich Bohdan" userId="48e65c9f34e137d0" providerId="LiveId" clId="{8A7FA5BB-97BB-4757-B08F-92391B74E5AB}" dt="2021-05-20T12:23:55.342" v="2632" actId="478"/>
          <ac:picMkLst>
            <pc:docMk/>
            <pc:sldMk cId="1575881442" sldId="445"/>
            <ac:picMk id="10" creationId="{4DA13445-C6A3-4FBD-94EC-3D643F61EED8}"/>
          </ac:picMkLst>
        </pc:picChg>
        <pc:picChg chg="mod">
          <ac:chgData name="Kulinich Bohdan" userId="48e65c9f34e137d0" providerId="LiveId" clId="{8A7FA5BB-97BB-4757-B08F-92391B74E5AB}" dt="2021-05-20T12:24:34.823" v="2643" actId="1076"/>
          <ac:picMkLst>
            <pc:docMk/>
            <pc:sldMk cId="1575881442" sldId="445"/>
            <ac:picMk id="47" creationId="{031037B8-09CC-4532-9C47-DF8B74113078}"/>
          </ac:picMkLst>
        </pc:picChg>
      </pc:sldChg>
      <pc:sldChg chg="addSp delSp modSp add mod modTransition delAnim modAnim">
        <pc:chgData name="Kulinich Bohdan" userId="48e65c9f34e137d0" providerId="LiveId" clId="{8A7FA5BB-97BB-4757-B08F-92391B74E5AB}" dt="2021-05-22T13:42:08.008" v="5335"/>
        <pc:sldMkLst>
          <pc:docMk/>
          <pc:sldMk cId="1451623191" sldId="446"/>
        </pc:sldMkLst>
        <pc:spChg chg="add mod">
          <ac:chgData name="Kulinich Bohdan" userId="48e65c9f34e137d0" providerId="LiveId" clId="{8A7FA5BB-97BB-4757-B08F-92391B74E5AB}" dt="2021-05-20T18:33:40.521" v="3394" actId="14100"/>
          <ac:spMkLst>
            <pc:docMk/>
            <pc:sldMk cId="1451623191" sldId="446"/>
            <ac:spMk id="7" creationId="{0F801079-8E42-4CD9-858A-73A1E246D38D}"/>
          </ac:spMkLst>
        </pc:spChg>
        <pc:spChg chg="add del mod">
          <ac:chgData name="Kulinich Bohdan" userId="48e65c9f34e137d0" providerId="LiveId" clId="{8A7FA5BB-97BB-4757-B08F-92391B74E5AB}" dt="2021-05-20T18:26:15.411" v="3301" actId="478"/>
          <ac:spMkLst>
            <pc:docMk/>
            <pc:sldMk cId="1451623191" sldId="446"/>
            <ac:spMk id="19" creationId="{D04CA305-3309-4843-A547-209F186B7955}"/>
          </ac:spMkLst>
        </pc:spChg>
        <pc:spChg chg="add del mod">
          <ac:chgData name="Kulinich Bohdan" userId="48e65c9f34e137d0" providerId="LiveId" clId="{8A7FA5BB-97BB-4757-B08F-92391B74E5AB}" dt="2021-05-20T15:43:51.268" v="2950" actId="478"/>
          <ac:spMkLst>
            <pc:docMk/>
            <pc:sldMk cId="1451623191" sldId="446"/>
            <ac:spMk id="20" creationId="{AE2639A6-3634-4DB8-B377-4B1D9D7909EB}"/>
          </ac:spMkLst>
        </pc:spChg>
        <pc:spChg chg="del">
          <ac:chgData name="Kulinich Bohdan" userId="48e65c9f34e137d0" providerId="LiveId" clId="{8A7FA5BB-97BB-4757-B08F-92391B74E5AB}" dt="2021-05-20T12:25:01.255" v="2651" actId="478"/>
          <ac:spMkLst>
            <pc:docMk/>
            <pc:sldMk cId="1451623191" sldId="446"/>
            <ac:spMk id="20" creationId="{EB8299BD-93F3-414D-BBD9-5A636C918DF0}"/>
          </ac:spMkLst>
        </pc:spChg>
        <pc:spChg chg="add mod modVis">
          <ac:chgData name="Kulinich Bohdan" userId="48e65c9f34e137d0" providerId="LiveId" clId="{8A7FA5BB-97BB-4757-B08F-92391B74E5AB}" dt="2021-05-20T18:30:49.526" v="3361" actId="14100"/>
          <ac:spMkLst>
            <pc:docMk/>
            <pc:sldMk cId="1451623191" sldId="446"/>
            <ac:spMk id="21" creationId="{3BA4D47D-F502-4FA8-B5F7-9A968B922BD1}"/>
          </ac:spMkLst>
        </pc:spChg>
        <pc:spChg chg="add del mod">
          <ac:chgData name="Kulinich Bohdan" userId="48e65c9f34e137d0" providerId="LiveId" clId="{8A7FA5BB-97BB-4757-B08F-92391B74E5AB}" dt="2021-05-20T12:28:15.703" v="2699"/>
          <ac:spMkLst>
            <pc:docMk/>
            <pc:sldMk cId="1451623191" sldId="446"/>
            <ac:spMk id="23" creationId="{E791E397-DB50-43FD-B1B7-25AC0733220F}"/>
          </ac:spMkLst>
        </pc:spChg>
        <pc:spChg chg="del">
          <ac:chgData name="Kulinich Bohdan" userId="48e65c9f34e137d0" providerId="LiveId" clId="{8A7FA5BB-97BB-4757-B08F-92391B74E5AB}" dt="2021-05-20T12:25:01.255" v="2651" actId="478"/>
          <ac:spMkLst>
            <pc:docMk/>
            <pc:sldMk cId="1451623191" sldId="446"/>
            <ac:spMk id="46" creationId="{622B7F98-045A-4D92-9462-F047FE71AA7B}"/>
          </ac:spMkLst>
        </pc:spChg>
        <pc:grpChg chg="mod">
          <ac:chgData name="Kulinich Bohdan" userId="48e65c9f34e137d0" providerId="LiveId" clId="{8A7FA5BB-97BB-4757-B08F-92391B74E5AB}" dt="2021-05-20T17:36:30.941" v="3049" actId="553"/>
          <ac:grpSpMkLst>
            <pc:docMk/>
            <pc:sldMk cId="1451623191" sldId="446"/>
            <ac:grpSpMk id="13" creationId="{DD908101-DED1-4F94-903D-9908933C8EA8}"/>
          </ac:grpSpMkLst>
        </pc:grpChg>
        <pc:picChg chg="add del mod ord modCrop">
          <ac:chgData name="Kulinich Bohdan" userId="48e65c9f34e137d0" providerId="LiveId" clId="{8A7FA5BB-97BB-4757-B08F-92391B74E5AB}" dt="2021-05-20T18:29:55.161" v="3349" actId="931"/>
          <ac:picMkLst>
            <pc:docMk/>
            <pc:sldMk cId="1451623191" sldId="446"/>
            <ac:picMk id="3" creationId="{0FA058D0-2D5D-414F-854D-F37E09994A11}"/>
          </ac:picMkLst>
        </pc:picChg>
        <pc:picChg chg="del">
          <ac:chgData name="Kulinich Bohdan" userId="48e65c9f34e137d0" providerId="LiveId" clId="{8A7FA5BB-97BB-4757-B08F-92391B74E5AB}" dt="2021-05-20T12:24:59.402" v="2648" actId="478"/>
          <ac:picMkLst>
            <pc:docMk/>
            <pc:sldMk cId="1451623191" sldId="446"/>
            <ac:picMk id="3" creationId="{3B565A88-06D5-47BC-A9A8-DDBC3BBD4033}"/>
          </ac:picMkLst>
        </pc:picChg>
        <pc:picChg chg="add del mod">
          <ac:chgData name="Kulinich Bohdan" userId="48e65c9f34e137d0" providerId="LiveId" clId="{8A7FA5BB-97BB-4757-B08F-92391B74E5AB}" dt="2021-05-20T18:26:10.863" v="3299" actId="478"/>
          <ac:picMkLst>
            <pc:docMk/>
            <pc:sldMk cId="1451623191" sldId="446"/>
            <ac:picMk id="4" creationId="{20D79EBB-CB0A-4092-A958-D4C406EB5801}"/>
          </ac:picMkLst>
        </pc:picChg>
        <pc:picChg chg="del">
          <ac:chgData name="Kulinich Bohdan" userId="48e65c9f34e137d0" providerId="LiveId" clId="{8A7FA5BB-97BB-4757-B08F-92391B74E5AB}" dt="2021-05-20T12:24:59.933" v="2649" actId="478"/>
          <ac:picMkLst>
            <pc:docMk/>
            <pc:sldMk cId="1451623191" sldId="446"/>
            <ac:picMk id="5" creationId="{40CBFCD5-5766-4801-8FBD-4FE35EF98F20}"/>
          </ac:picMkLst>
        </pc:picChg>
        <pc:picChg chg="add mod ord modCrop">
          <ac:chgData name="Kulinich Bohdan" userId="48e65c9f34e137d0" providerId="LiveId" clId="{8A7FA5BB-97BB-4757-B08F-92391B74E5AB}" dt="2021-05-20T18:30:28.174" v="3357" actId="167"/>
          <ac:picMkLst>
            <pc:docMk/>
            <pc:sldMk cId="1451623191" sldId="446"/>
            <ac:picMk id="6" creationId="{0E837F9F-582C-41A0-BA01-107D0F924F5F}"/>
          </ac:picMkLst>
        </pc:picChg>
        <pc:picChg chg="del">
          <ac:chgData name="Kulinich Bohdan" userId="48e65c9f34e137d0" providerId="LiveId" clId="{8A7FA5BB-97BB-4757-B08F-92391B74E5AB}" dt="2021-05-20T12:25:00.318" v="2650" actId="478"/>
          <ac:picMkLst>
            <pc:docMk/>
            <pc:sldMk cId="1451623191" sldId="446"/>
            <ac:picMk id="7" creationId="{234DC0A7-D492-48BE-9F3B-1F63023027D8}"/>
          </ac:picMkLst>
        </pc:picChg>
        <pc:picChg chg="add del mod modCrop">
          <ac:chgData name="Kulinich Bohdan" userId="48e65c9f34e137d0" providerId="LiveId" clId="{8A7FA5BB-97BB-4757-B08F-92391B74E5AB}" dt="2021-05-20T18:26:10.330" v="3298" actId="478"/>
          <ac:picMkLst>
            <pc:docMk/>
            <pc:sldMk cId="1451623191" sldId="446"/>
            <ac:picMk id="8" creationId="{28A78F93-5D6A-420B-9D3A-3DA2EC845AC5}"/>
          </ac:picMkLst>
        </pc:picChg>
        <pc:picChg chg="add del mod">
          <ac:chgData name="Kulinich Bohdan" userId="48e65c9f34e137d0" providerId="LiveId" clId="{8A7FA5BB-97BB-4757-B08F-92391B74E5AB}" dt="2021-05-20T18:26:09.766" v="3297" actId="478"/>
          <ac:picMkLst>
            <pc:docMk/>
            <pc:sldMk cId="1451623191" sldId="446"/>
            <ac:picMk id="10" creationId="{D368DD16-60B2-40F2-B690-634B5CB049FD}"/>
          </ac:picMkLst>
        </pc:picChg>
        <pc:picChg chg="add mod">
          <ac:chgData name="Kulinich Bohdan" userId="48e65c9f34e137d0" providerId="LiveId" clId="{8A7FA5BB-97BB-4757-B08F-92391B74E5AB}" dt="2021-05-20T18:31:06.716" v="3363" actId="555"/>
          <ac:picMkLst>
            <pc:docMk/>
            <pc:sldMk cId="1451623191" sldId="446"/>
            <ac:picMk id="22" creationId="{EB46E68B-6191-4BBD-BE61-4C56A1FB8FA5}"/>
          </ac:picMkLst>
        </pc:picChg>
        <pc:picChg chg="add del mod">
          <ac:chgData name="Kulinich Bohdan" userId="48e65c9f34e137d0" providerId="LiveId" clId="{8A7FA5BB-97BB-4757-B08F-92391B74E5AB}" dt="2021-05-20T12:28:15.703" v="2699"/>
          <ac:picMkLst>
            <pc:docMk/>
            <pc:sldMk cId="1451623191" sldId="446"/>
            <ac:picMk id="24" creationId="{BD5CDD07-3775-4F09-91BF-083333A1E2B9}"/>
          </ac:picMkLst>
        </pc:picChg>
        <pc:picChg chg="del">
          <ac:chgData name="Kulinich Bohdan" userId="48e65c9f34e137d0" providerId="LiveId" clId="{8A7FA5BB-97BB-4757-B08F-92391B74E5AB}" dt="2021-05-20T12:25:01.255" v="2651" actId="478"/>
          <ac:picMkLst>
            <pc:docMk/>
            <pc:sldMk cId="1451623191" sldId="446"/>
            <ac:picMk id="47" creationId="{031037B8-09CC-4532-9C47-DF8B74113078}"/>
          </ac:picMkLst>
        </pc:picChg>
      </pc:sldChg>
      <pc:sldChg chg="addSp delSp modSp add mod delAnim modAnim">
        <pc:chgData name="Kulinich Bohdan" userId="48e65c9f34e137d0" providerId="LiveId" clId="{8A7FA5BB-97BB-4757-B08F-92391B74E5AB}" dt="2021-05-20T17:58:36.530" v="3189" actId="208"/>
        <pc:sldMkLst>
          <pc:docMk/>
          <pc:sldMk cId="2065468482" sldId="447"/>
        </pc:sldMkLst>
        <pc:spChg chg="del">
          <ac:chgData name="Kulinich Bohdan" userId="48e65c9f34e137d0" providerId="LiveId" clId="{8A7FA5BB-97BB-4757-B08F-92391B74E5AB}" dt="2021-05-20T17:40:16.728" v="3082" actId="478"/>
          <ac:spMkLst>
            <pc:docMk/>
            <pc:sldMk cId="2065468482" sldId="447"/>
            <ac:spMk id="4" creationId="{EFC13156-3529-495A-B2B6-1D56292DEF9C}"/>
          </ac:spMkLst>
        </pc:spChg>
        <pc:spChg chg="del">
          <ac:chgData name="Kulinich Bohdan" userId="48e65c9f34e137d0" providerId="LiveId" clId="{8A7FA5BB-97BB-4757-B08F-92391B74E5AB}" dt="2021-05-20T17:40:36.341" v="3098" actId="478"/>
          <ac:spMkLst>
            <pc:docMk/>
            <pc:sldMk cId="2065468482" sldId="447"/>
            <ac:spMk id="102" creationId="{E0759B08-C628-47C1-9194-1E25BF87D64A}"/>
          </ac:spMkLst>
        </pc:spChg>
        <pc:spChg chg="del">
          <ac:chgData name="Kulinich Bohdan" userId="48e65c9f34e137d0" providerId="LiveId" clId="{8A7FA5BB-97BB-4757-B08F-92391B74E5AB}" dt="2021-05-20T17:40:16.011" v="3081" actId="478"/>
          <ac:spMkLst>
            <pc:docMk/>
            <pc:sldMk cId="2065468482" sldId="447"/>
            <ac:spMk id="104" creationId="{A2BEAD17-EB4C-4055-89D6-D55CD687936F}"/>
          </ac:spMkLst>
        </pc:spChg>
        <pc:spChg chg="del">
          <ac:chgData name="Kulinich Bohdan" userId="48e65c9f34e137d0" providerId="LiveId" clId="{8A7FA5BB-97BB-4757-B08F-92391B74E5AB}" dt="2021-05-20T17:40:15.294" v="3080" actId="478"/>
          <ac:spMkLst>
            <pc:docMk/>
            <pc:sldMk cId="2065468482" sldId="447"/>
            <ac:spMk id="105" creationId="{40FA6FD0-A940-4D41-A7E1-C84A8F17A932}"/>
          </ac:spMkLst>
        </pc:spChg>
        <pc:spChg chg="del">
          <ac:chgData name="Kulinich Bohdan" userId="48e65c9f34e137d0" providerId="LiveId" clId="{8A7FA5BB-97BB-4757-B08F-92391B74E5AB}" dt="2021-05-20T17:40:35.253" v="3097" actId="478"/>
          <ac:spMkLst>
            <pc:docMk/>
            <pc:sldMk cId="2065468482" sldId="447"/>
            <ac:spMk id="107" creationId="{D119C9DE-7C3D-4012-BD27-7E3977E39AC7}"/>
          </ac:spMkLst>
        </pc:spChg>
        <pc:spChg chg="del">
          <ac:chgData name="Kulinich Bohdan" userId="48e65c9f34e137d0" providerId="LiveId" clId="{8A7FA5BB-97BB-4757-B08F-92391B74E5AB}" dt="2021-05-20T17:40:34.290" v="3096" actId="478"/>
          <ac:spMkLst>
            <pc:docMk/>
            <pc:sldMk cId="2065468482" sldId="447"/>
            <ac:spMk id="108" creationId="{4BC116F9-366D-44A2-BBBF-1AE9817337AA}"/>
          </ac:spMkLst>
        </pc:spChg>
        <pc:spChg chg="del">
          <ac:chgData name="Kulinich Bohdan" userId="48e65c9f34e137d0" providerId="LiveId" clId="{8A7FA5BB-97BB-4757-B08F-92391B74E5AB}" dt="2021-05-20T17:40:21.656" v="3088" actId="478"/>
          <ac:spMkLst>
            <pc:docMk/>
            <pc:sldMk cId="2065468482" sldId="447"/>
            <ac:spMk id="113" creationId="{7F9A5364-F1AC-4CDA-ABAC-57FBEC20C8C8}"/>
          </ac:spMkLst>
        </pc:spChg>
        <pc:spChg chg="del mod">
          <ac:chgData name="Kulinich Bohdan" userId="48e65c9f34e137d0" providerId="LiveId" clId="{8A7FA5BB-97BB-4757-B08F-92391B74E5AB}" dt="2021-05-20T17:40:20.791" v="3087" actId="478"/>
          <ac:spMkLst>
            <pc:docMk/>
            <pc:sldMk cId="2065468482" sldId="447"/>
            <ac:spMk id="114" creationId="{F3B3B0F0-64E2-4527-8591-35E9E36DDA46}"/>
          </ac:spMkLst>
        </pc:spChg>
        <pc:spChg chg="del">
          <ac:chgData name="Kulinich Bohdan" userId="48e65c9f34e137d0" providerId="LiveId" clId="{8A7FA5BB-97BB-4757-B08F-92391B74E5AB}" dt="2021-05-20T17:40:19.288" v="3085" actId="478"/>
          <ac:spMkLst>
            <pc:docMk/>
            <pc:sldMk cId="2065468482" sldId="447"/>
            <ac:spMk id="115" creationId="{A990314D-CA93-4B86-8A54-172CB16D1DE7}"/>
          </ac:spMkLst>
        </pc:spChg>
        <pc:spChg chg="add del">
          <ac:chgData name="Kulinich Bohdan" userId="48e65c9f34e137d0" providerId="LiveId" clId="{8A7FA5BB-97BB-4757-B08F-92391B74E5AB}" dt="2021-05-20T17:40:32.502" v="3095" actId="478"/>
          <ac:spMkLst>
            <pc:docMk/>
            <pc:sldMk cId="2065468482" sldId="447"/>
            <ac:spMk id="117" creationId="{F313BCB7-D59C-41AC-89E6-D5D311BD736C}"/>
          </ac:spMkLst>
        </pc:spChg>
        <pc:spChg chg="del">
          <ac:chgData name="Kulinich Bohdan" userId="48e65c9f34e137d0" providerId="LiveId" clId="{8A7FA5BB-97BB-4757-B08F-92391B74E5AB}" dt="2021-05-20T17:40:26.688" v="3092" actId="478"/>
          <ac:spMkLst>
            <pc:docMk/>
            <pc:sldMk cId="2065468482" sldId="447"/>
            <ac:spMk id="118" creationId="{16542759-6AC6-42C5-B6AD-8CB46F02EBF2}"/>
          </ac:spMkLst>
        </pc:spChg>
        <pc:spChg chg="del">
          <ac:chgData name="Kulinich Bohdan" userId="48e65c9f34e137d0" providerId="LiveId" clId="{8A7FA5BB-97BB-4757-B08F-92391B74E5AB}" dt="2021-05-20T17:40:25.485" v="3091" actId="478"/>
          <ac:spMkLst>
            <pc:docMk/>
            <pc:sldMk cId="2065468482" sldId="447"/>
            <ac:spMk id="119" creationId="{7C0874DD-C427-46C2-BF18-2902429714BC}"/>
          </ac:spMkLst>
        </pc:spChg>
        <pc:spChg chg="del">
          <ac:chgData name="Kulinich Bohdan" userId="48e65c9f34e137d0" providerId="LiveId" clId="{8A7FA5BB-97BB-4757-B08F-92391B74E5AB}" dt="2021-05-20T17:40:45.511" v="3108" actId="478"/>
          <ac:spMkLst>
            <pc:docMk/>
            <pc:sldMk cId="2065468482" sldId="447"/>
            <ac:spMk id="122" creationId="{D879ED86-BE31-4821-AD43-8E368630AFC0}"/>
          </ac:spMkLst>
        </pc:spChg>
        <pc:spChg chg="del">
          <ac:chgData name="Kulinich Bohdan" userId="48e65c9f34e137d0" providerId="LiveId" clId="{8A7FA5BB-97BB-4757-B08F-92391B74E5AB}" dt="2021-05-20T17:40:41.867" v="3104" actId="478"/>
          <ac:spMkLst>
            <pc:docMk/>
            <pc:sldMk cId="2065468482" sldId="447"/>
            <ac:spMk id="123" creationId="{F3FA114D-708D-4269-8B48-FF1E0B981D9A}"/>
          </ac:spMkLst>
        </pc:spChg>
        <pc:spChg chg="del">
          <ac:chgData name="Kulinich Bohdan" userId="48e65c9f34e137d0" providerId="LiveId" clId="{8A7FA5BB-97BB-4757-B08F-92391B74E5AB}" dt="2021-05-20T17:40:24.244" v="3090" actId="478"/>
          <ac:spMkLst>
            <pc:docMk/>
            <pc:sldMk cId="2065468482" sldId="447"/>
            <ac:spMk id="124" creationId="{975D886D-84BE-4DA1-9B28-94BF96669D23}"/>
          </ac:spMkLst>
        </pc:spChg>
        <pc:spChg chg="del">
          <ac:chgData name="Kulinich Bohdan" userId="48e65c9f34e137d0" providerId="LiveId" clId="{8A7FA5BB-97BB-4757-B08F-92391B74E5AB}" dt="2021-05-20T17:40:23.011" v="3089" actId="478"/>
          <ac:spMkLst>
            <pc:docMk/>
            <pc:sldMk cId="2065468482" sldId="447"/>
            <ac:spMk id="125" creationId="{52AA3A9B-A29E-42C2-A073-EACA013F2EBF}"/>
          </ac:spMkLst>
        </pc:spChg>
        <pc:spChg chg="del">
          <ac:chgData name="Kulinich Bohdan" userId="48e65c9f34e137d0" providerId="LiveId" clId="{8A7FA5BB-97BB-4757-B08F-92391B74E5AB}" dt="2021-05-20T17:40:39.676" v="3102" actId="478"/>
          <ac:spMkLst>
            <pc:docMk/>
            <pc:sldMk cId="2065468482" sldId="447"/>
            <ac:spMk id="126" creationId="{AA8AC51B-52D1-4CEB-AF23-637DC65E4C97}"/>
          </ac:spMkLst>
        </pc:spChg>
        <pc:spChg chg="del">
          <ac:chgData name="Kulinich Bohdan" userId="48e65c9f34e137d0" providerId="LiveId" clId="{8A7FA5BB-97BB-4757-B08F-92391B74E5AB}" dt="2021-05-20T17:40:38.696" v="3101" actId="478"/>
          <ac:spMkLst>
            <pc:docMk/>
            <pc:sldMk cId="2065468482" sldId="447"/>
            <ac:spMk id="127" creationId="{E1E7C235-CE16-4C66-8EEB-D6488A46BCD2}"/>
          </ac:spMkLst>
        </pc:spChg>
        <pc:spChg chg="del">
          <ac:chgData name="Kulinich Bohdan" userId="48e65c9f34e137d0" providerId="LiveId" clId="{8A7FA5BB-97BB-4757-B08F-92391B74E5AB}" dt="2021-05-20T17:51:14.282" v="3165" actId="478"/>
          <ac:spMkLst>
            <pc:docMk/>
            <pc:sldMk cId="2065468482" sldId="447"/>
            <ac:spMk id="134" creationId="{EFBF573F-5F36-47FB-ACC5-ABA57F1F6D1F}"/>
          </ac:spMkLst>
        </pc:spChg>
        <pc:spChg chg="mod modVis">
          <ac:chgData name="Kulinich Bohdan" userId="48e65c9f34e137d0" providerId="LiveId" clId="{8A7FA5BB-97BB-4757-B08F-92391B74E5AB}" dt="2021-05-20T17:51:19.915" v="3167" actId="14429"/>
          <ac:spMkLst>
            <pc:docMk/>
            <pc:sldMk cId="2065468482" sldId="447"/>
            <ac:spMk id="135" creationId="{915B93CF-F985-431B-894B-071A3E899D62}"/>
          </ac:spMkLst>
        </pc:spChg>
        <pc:spChg chg="mod modVis">
          <ac:chgData name="Kulinich Bohdan" userId="48e65c9f34e137d0" providerId="LiveId" clId="{8A7FA5BB-97BB-4757-B08F-92391B74E5AB}" dt="2021-05-20T17:52:29.478" v="3184" actId="14429"/>
          <ac:spMkLst>
            <pc:docMk/>
            <pc:sldMk cId="2065468482" sldId="447"/>
            <ac:spMk id="136" creationId="{45934415-E9D1-4B86-AF73-B2D6D02225D9}"/>
          </ac:spMkLst>
        </pc:spChg>
        <pc:spChg chg="mod modVis">
          <ac:chgData name="Kulinich Bohdan" userId="48e65c9f34e137d0" providerId="LiveId" clId="{8A7FA5BB-97BB-4757-B08F-92391B74E5AB}" dt="2021-05-20T17:52:29.092" v="3183" actId="14429"/>
          <ac:spMkLst>
            <pc:docMk/>
            <pc:sldMk cId="2065468482" sldId="447"/>
            <ac:spMk id="137" creationId="{02DBBE35-F6B3-486B-940D-CD2ABD013831}"/>
          </ac:spMkLst>
        </pc:spChg>
        <pc:spChg chg="mod modVis">
          <ac:chgData name="Kulinich Bohdan" userId="48e65c9f34e137d0" providerId="LiveId" clId="{8A7FA5BB-97BB-4757-B08F-92391B74E5AB}" dt="2021-05-20T17:52:28.707" v="3182" actId="14429"/>
          <ac:spMkLst>
            <pc:docMk/>
            <pc:sldMk cId="2065468482" sldId="447"/>
            <ac:spMk id="138" creationId="{4707B536-5204-464E-B66D-9F31C46D5878}"/>
          </ac:spMkLst>
        </pc:spChg>
        <pc:spChg chg="mod modVis">
          <ac:chgData name="Kulinich Bohdan" userId="48e65c9f34e137d0" providerId="LiveId" clId="{8A7FA5BB-97BB-4757-B08F-92391B74E5AB}" dt="2021-05-20T17:52:28.359" v="3181" actId="14429"/>
          <ac:spMkLst>
            <pc:docMk/>
            <pc:sldMk cId="2065468482" sldId="447"/>
            <ac:spMk id="139" creationId="{76950F44-DF2E-4C8B-84F6-4A8AF77D917A}"/>
          </ac:spMkLst>
        </pc:spChg>
        <pc:spChg chg="mod modVis">
          <ac:chgData name="Kulinich Bohdan" userId="48e65c9f34e137d0" providerId="LiveId" clId="{8A7FA5BB-97BB-4757-B08F-92391B74E5AB}" dt="2021-05-20T17:52:27.990" v="3180" actId="14429"/>
          <ac:spMkLst>
            <pc:docMk/>
            <pc:sldMk cId="2065468482" sldId="447"/>
            <ac:spMk id="140" creationId="{83EE8BBD-20A1-4CC2-90BC-86A3ACAD1718}"/>
          </ac:spMkLst>
        </pc:spChg>
        <pc:spChg chg="del">
          <ac:chgData name="Kulinich Bohdan" userId="48e65c9f34e137d0" providerId="LiveId" clId="{8A7FA5BB-97BB-4757-B08F-92391B74E5AB}" dt="2021-05-20T17:51:15.185" v="3166" actId="478"/>
          <ac:spMkLst>
            <pc:docMk/>
            <pc:sldMk cId="2065468482" sldId="447"/>
            <ac:spMk id="141" creationId="{C7356C6E-07C2-4622-870D-6D646C395B93}"/>
          </ac:spMkLst>
        </pc:spChg>
        <pc:spChg chg="del">
          <ac:chgData name="Kulinich Bohdan" userId="48e65c9f34e137d0" providerId="LiveId" clId="{8A7FA5BB-97BB-4757-B08F-92391B74E5AB}" dt="2021-05-20T17:40:43.940" v="3106" actId="478"/>
          <ac:spMkLst>
            <pc:docMk/>
            <pc:sldMk cId="2065468482" sldId="447"/>
            <ac:spMk id="142" creationId="{E587924D-18BE-4099-A647-66BE96408C94}"/>
          </ac:spMkLst>
        </pc:spChg>
        <pc:cxnChg chg="del">
          <ac:chgData name="Kulinich Bohdan" userId="48e65c9f34e137d0" providerId="LiveId" clId="{8A7FA5BB-97BB-4757-B08F-92391B74E5AB}" dt="2021-05-20T17:40:17.985" v="3084" actId="478"/>
          <ac:cxnSpMkLst>
            <pc:docMk/>
            <pc:sldMk cId="2065468482" sldId="447"/>
            <ac:cxnSpMk id="6" creationId="{25362886-8E3B-4B4B-B31E-A644CDA61921}"/>
          </ac:cxnSpMkLst>
        </pc:cxnChg>
        <pc:cxnChg chg="mod">
          <ac:chgData name="Kulinich Bohdan" userId="48e65c9f34e137d0" providerId="LiveId" clId="{8A7FA5BB-97BB-4757-B08F-92391B74E5AB}" dt="2021-05-20T17:58:36.530" v="3189" actId="208"/>
          <ac:cxnSpMkLst>
            <pc:docMk/>
            <pc:sldMk cId="2065468482" sldId="447"/>
            <ac:cxnSpMk id="9" creationId="{27379DB4-9DE1-4710-A253-1DA3A675F427}"/>
          </ac:cxnSpMkLst>
        </pc:cxnChg>
        <pc:cxnChg chg="del">
          <ac:chgData name="Kulinich Bohdan" userId="48e65c9f34e137d0" providerId="LiveId" clId="{8A7FA5BB-97BB-4757-B08F-92391B74E5AB}" dt="2021-05-20T17:40:17.514" v="3083" actId="478"/>
          <ac:cxnSpMkLst>
            <pc:docMk/>
            <pc:sldMk cId="2065468482" sldId="447"/>
            <ac:cxnSpMk id="103" creationId="{D4397409-DA90-491D-BE5B-FB488A9F8845}"/>
          </ac:cxnSpMkLst>
        </pc:cxnChg>
        <pc:cxnChg chg="del">
          <ac:chgData name="Kulinich Bohdan" userId="48e65c9f34e137d0" providerId="LiveId" clId="{8A7FA5BB-97BB-4757-B08F-92391B74E5AB}" dt="2021-05-20T17:40:37.495" v="3100" actId="478"/>
          <ac:cxnSpMkLst>
            <pc:docMk/>
            <pc:sldMk cId="2065468482" sldId="447"/>
            <ac:cxnSpMk id="109" creationId="{08B376D9-DFAA-4EE5-A6C1-AC77D2ECD903}"/>
          </ac:cxnSpMkLst>
        </pc:cxnChg>
        <pc:cxnChg chg="del">
          <ac:chgData name="Kulinich Bohdan" userId="48e65c9f34e137d0" providerId="LiveId" clId="{8A7FA5BB-97BB-4757-B08F-92391B74E5AB}" dt="2021-05-20T17:40:36.972" v="3099" actId="478"/>
          <ac:cxnSpMkLst>
            <pc:docMk/>
            <pc:sldMk cId="2065468482" sldId="447"/>
            <ac:cxnSpMk id="110" creationId="{891C0C40-BBF3-441E-84DF-FDDBE9A34411}"/>
          </ac:cxnSpMkLst>
        </pc:cxnChg>
        <pc:cxnChg chg="del">
          <ac:chgData name="Kulinich Bohdan" userId="48e65c9f34e137d0" providerId="LiveId" clId="{8A7FA5BB-97BB-4757-B08F-92391B74E5AB}" dt="2021-05-20T17:40:42.400" v="3105" actId="478"/>
          <ac:cxnSpMkLst>
            <pc:docMk/>
            <pc:sldMk cId="2065468482" sldId="447"/>
            <ac:cxnSpMk id="111" creationId="{E1D875B0-D59A-4F02-BA9F-82B8821E905D}"/>
          </ac:cxnSpMkLst>
        </pc:cxnChg>
        <pc:cxnChg chg="del">
          <ac:chgData name="Kulinich Bohdan" userId="48e65c9f34e137d0" providerId="LiveId" clId="{8A7FA5BB-97BB-4757-B08F-92391B74E5AB}" dt="2021-05-20T17:40:41.203" v="3103" actId="478"/>
          <ac:cxnSpMkLst>
            <pc:docMk/>
            <pc:sldMk cId="2065468482" sldId="447"/>
            <ac:cxnSpMk id="112" creationId="{BF73E625-71AE-4DA2-A8C7-44327B08E9F0}"/>
          </ac:cxnSpMkLst>
        </pc:cxnChg>
        <pc:cxnChg chg="del">
          <ac:chgData name="Kulinich Bohdan" userId="48e65c9f34e137d0" providerId="LiveId" clId="{8A7FA5BB-97BB-4757-B08F-92391B74E5AB}" dt="2021-05-20T17:40:46.143" v="3109" actId="478"/>
          <ac:cxnSpMkLst>
            <pc:docMk/>
            <pc:sldMk cId="2065468482" sldId="447"/>
            <ac:cxnSpMk id="120" creationId="{4F04C548-78D7-4138-9094-FCFF6AC77CBA}"/>
          </ac:cxnSpMkLst>
        </pc:cxnChg>
        <pc:cxnChg chg="del">
          <ac:chgData name="Kulinich Bohdan" userId="48e65c9f34e137d0" providerId="LiveId" clId="{8A7FA5BB-97BB-4757-B08F-92391B74E5AB}" dt="2021-05-20T17:40:44.810" v="3107" actId="478"/>
          <ac:cxnSpMkLst>
            <pc:docMk/>
            <pc:sldMk cId="2065468482" sldId="447"/>
            <ac:cxnSpMk id="121" creationId="{7E48F7C6-BFC0-48B2-8A7C-46411E218805}"/>
          </ac:cxnSpMkLst>
        </pc:cxnChg>
      </pc:sldChg>
      <pc:sldChg chg="addSp modSp add del mod modAnim">
        <pc:chgData name="Kulinich Bohdan" userId="48e65c9f34e137d0" providerId="LiveId" clId="{8A7FA5BB-97BB-4757-B08F-92391B74E5AB}" dt="2021-05-20T18:17:03.939" v="3295" actId="47"/>
        <pc:sldMkLst>
          <pc:docMk/>
          <pc:sldMk cId="585647940" sldId="448"/>
        </pc:sldMkLst>
        <pc:spChg chg="mod">
          <ac:chgData name="Kulinich Bohdan" userId="48e65c9f34e137d0" providerId="LiveId" clId="{8A7FA5BB-97BB-4757-B08F-92391B74E5AB}" dt="2021-05-20T17:41:54.817" v="3121" actId="1036"/>
          <ac:spMkLst>
            <pc:docMk/>
            <pc:sldMk cId="585647940" sldId="448"/>
            <ac:spMk id="14" creationId="{5F8C469F-1C9C-4F2E-8C40-FA9FCDCBBAD1}"/>
          </ac:spMkLst>
        </pc:spChg>
        <pc:spChg chg="mod">
          <ac:chgData name="Kulinich Bohdan" userId="48e65c9f34e137d0" providerId="LiveId" clId="{8A7FA5BB-97BB-4757-B08F-92391B74E5AB}" dt="2021-05-20T17:41:54.817" v="3121" actId="1036"/>
          <ac:spMkLst>
            <pc:docMk/>
            <pc:sldMk cId="585647940" sldId="448"/>
            <ac:spMk id="15" creationId="{7D2D3198-FD3F-4E46-8D8D-9B2EE11D70CC}"/>
          </ac:spMkLst>
        </pc:spChg>
        <pc:spChg chg="add mod">
          <ac:chgData name="Kulinich Bohdan" userId="48e65c9f34e137d0" providerId="LiveId" clId="{8A7FA5BB-97BB-4757-B08F-92391B74E5AB}" dt="2021-05-20T17:42:05.949" v="3124" actId="20577"/>
          <ac:spMkLst>
            <pc:docMk/>
            <pc:sldMk cId="585647940" sldId="448"/>
            <ac:spMk id="22" creationId="{70033A9A-DA01-49E4-AA0D-46739FCE1525}"/>
          </ac:spMkLst>
        </pc:spChg>
        <pc:picChg chg="mod modCrop">
          <ac:chgData name="Kulinich Bohdan" userId="48e65c9f34e137d0" providerId="LiveId" clId="{8A7FA5BB-97BB-4757-B08F-92391B74E5AB}" dt="2021-05-20T17:42:27.686" v="3127" actId="732"/>
          <ac:picMkLst>
            <pc:docMk/>
            <pc:sldMk cId="585647940" sldId="448"/>
            <ac:picMk id="4" creationId="{741D8487-65F7-439E-B9AD-724030244FAA}"/>
          </ac:picMkLst>
        </pc:picChg>
        <pc:cxnChg chg="mod">
          <ac:chgData name="Kulinich Bohdan" userId="48e65c9f34e137d0" providerId="LiveId" clId="{8A7FA5BB-97BB-4757-B08F-92391B74E5AB}" dt="2021-05-20T17:41:54.817" v="3121" actId="1036"/>
          <ac:cxnSpMkLst>
            <pc:docMk/>
            <pc:sldMk cId="585647940" sldId="448"/>
            <ac:cxnSpMk id="12" creationId="{7C3DEE03-038D-40C2-9EDB-9F3B79BA7FE6}"/>
          </ac:cxnSpMkLst>
        </pc:cxnChg>
        <pc:cxnChg chg="mod">
          <ac:chgData name="Kulinich Bohdan" userId="48e65c9f34e137d0" providerId="LiveId" clId="{8A7FA5BB-97BB-4757-B08F-92391B74E5AB}" dt="2021-05-20T17:41:54.817" v="3121" actId="1036"/>
          <ac:cxnSpMkLst>
            <pc:docMk/>
            <pc:sldMk cId="585647940" sldId="448"/>
            <ac:cxnSpMk id="13" creationId="{4AAE9C24-3C99-4152-BC4A-566C9D296EC7}"/>
          </ac:cxnSpMkLst>
        </pc:cxnChg>
      </pc:sldChg>
      <pc:sldChg chg="addSp delSp modSp add mod modTransition delAnim modAnim">
        <pc:chgData name="Kulinich Bohdan" userId="48e65c9f34e137d0" providerId="LiveId" clId="{8A7FA5BB-97BB-4757-B08F-92391B74E5AB}" dt="2021-05-22T13:42:02.026" v="5331"/>
        <pc:sldMkLst>
          <pc:docMk/>
          <pc:sldMk cId="174479750" sldId="449"/>
        </pc:sldMkLst>
        <pc:spChg chg="mod">
          <ac:chgData name="Kulinich Bohdan" userId="48e65c9f34e137d0" providerId="LiveId" clId="{8A7FA5BB-97BB-4757-B08F-92391B74E5AB}" dt="2021-05-20T18:07:22.505" v="3242" actId="1076"/>
          <ac:spMkLst>
            <pc:docMk/>
            <pc:sldMk cId="174479750" sldId="449"/>
            <ac:spMk id="14" creationId="{5F8C469F-1C9C-4F2E-8C40-FA9FCDCBBAD1}"/>
          </ac:spMkLst>
        </pc:spChg>
        <pc:spChg chg="mod">
          <ac:chgData name="Kulinich Bohdan" userId="48e65c9f34e137d0" providerId="LiveId" clId="{8A7FA5BB-97BB-4757-B08F-92391B74E5AB}" dt="2021-05-20T18:07:19.616" v="3241" actId="1076"/>
          <ac:spMkLst>
            <pc:docMk/>
            <pc:sldMk cId="174479750" sldId="449"/>
            <ac:spMk id="15" creationId="{7D2D3198-FD3F-4E46-8D8D-9B2EE11D70CC}"/>
          </ac:spMkLst>
        </pc:spChg>
        <pc:spChg chg="mod">
          <ac:chgData name="Kulinich Bohdan" userId="48e65c9f34e137d0" providerId="LiveId" clId="{8A7FA5BB-97BB-4757-B08F-92391B74E5AB}" dt="2021-05-20T18:07:26.175" v="3243" actId="1076"/>
          <ac:spMkLst>
            <pc:docMk/>
            <pc:sldMk cId="174479750" sldId="449"/>
            <ac:spMk id="22" creationId="{70033A9A-DA01-49E4-AA0D-46739FCE1525}"/>
          </ac:spMkLst>
        </pc:spChg>
        <pc:spChg chg="add mod">
          <ac:chgData name="Kulinich Bohdan" userId="48e65c9f34e137d0" providerId="LiveId" clId="{8A7FA5BB-97BB-4757-B08F-92391B74E5AB}" dt="2021-05-20T18:15:45.812" v="3280" actId="1037"/>
          <ac:spMkLst>
            <pc:docMk/>
            <pc:sldMk cId="174479750" sldId="449"/>
            <ac:spMk id="35" creationId="{D3F18B13-A6B6-435C-9F82-C979440F7D3F}"/>
          </ac:spMkLst>
        </pc:spChg>
        <pc:spChg chg="add mod">
          <ac:chgData name="Kulinich Bohdan" userId="48e65c9f34e137d0" providerId="LiveId" clId="{8A7FA5BB-97BB-4757-B08F-92391B74E5AB}" dt="2021-05-20T18:15:38.589" v="3270" actId="1038"/>
          <ac:spMkLst>
            <pc:docMk/>
            <pc:sldMk cId="174479750" sldId="449"/>
            <ac:spMk id="36" creationId="{B666734F-6F14-4A62-9534-A80ADE817BDD}"/>
          </ac:spMkLst>
        </pc:spChg>
        <pc:spChg chg="add mod">
          <ac:chgData name="Kulinich Bohdan" userId="48e65c9f34e137d0" providerId="LiveId" clId="{8A7FA5BB-97BB-4757-B08F-92391B74E5AB}" dt="2021-05-20T18:15:53.143" v="3287" actId="1035"/>
          <ac:spMkLst>
            <pc:docMk/>
            <pc:sldMk cId="174479750" sldId="449"/>
            <ac:spMk id="37" creationId="{CD1348E6-209D-4715-BFB3-5F7101ADC263}"/>
          </ac:spMkLst>
        </pc:spChg>
        <pc:spChg chg="mod">
          <ac:chgData name="Kulinich Bohdan" userId="48e65c9f34e137d0" providerId="LiveId" clId="{8A7FA5BB-97BB-4757-B08F-92391B74E5AB}" dt="2021-05-20T18:26:37.851" v="3326" actId="20577"/>
          <ac:spMkLst>
            <pc:docMk/>
            <pc:sldMk cId="174479750" sldId="449"/>
            <ac:spMk id="46" creationId="{622B7F98-045A-4D92-9462-F047FE71AA7B}"/>
          </ac:spMkLst>
        </pc:spChg>
        <pc:picChg chg="add del mod ord">
          <ac:chgData name="Kulinich Bohdan" userId="48e65c9f34e137d0" providerId="LiveId" clId="{8A7FA5BB-97BB-4757-B08F-92391B74E5AB}" dt="2021-05-20T18:05:35.428" v="3221" actId="478"/>
          <ac:picMkLst>
            <pc:docMk/>
            <pc:sldMk cId="174479750" sldId="449"/>
            <ac:picMk id="3" creationId="{7CBBAC1B-2DDD-4F66-944B-357BB84172DD}"/>
          </ac:picMkLst>
        </pc:picChg>
        <pc:picChg chg="del">
          <ac:chgData name="Kulinich Bohdan" userId="48e65c9f34e137d0" providerId="LiveId" clId="{8A7FA5BB-97BB-4757-B08F-92391B74E5AB}" dt="2021-05-20T17:58:23.809" v="3188" actId="478"/>
          <ac:picMkLst>
            <pc:docMk/>
            <pc:sldMk cId="174479750" sldId="449"/>
            <ac:picMk id="4" creationId="{741D8487-65F7-439E-B9AD-724030244FAA}"/>
          </ac:picMkLst>
        </pc:picChg>
        <pc:picChg chg="add del mod">
          <ac:chgData name="Kulinich Bohdan" userId="48e65c9f34e137d0" providerId="LiveId" clId="{8A7FA5BB-97BB-4757-B08F-92391B74E5AB}" dt="2021-05-20T18:00:27.024" v="3207" actId="478"/>
          <ac:picMkLst>
            <pc:docMk/>
            <pc:sldMk cId="174479750" sldId="449"/>
            <ac:picMk id="6" creationId="{B3B82E17-6D5C-485F-B652-42087410E17F}"/>
          </ac:picMkLst>
        </pc:picChg>
        <pc:picChg chg="add mod ord modCrop">
          <ac:chgData name="Kulinich Bohdan" userId="48e65c9f34e137d0" providerId="LiveId" clId="{8A7FA5BB-97BB-4757-B08F-92391B74E5AB}" dt="2021-05-20T18:15:30.789" v="3263" actId="1076"/>
          <ac:picMkLst>
            <pc:docMk/>
            <pc:sldMk cId="174479750" sldId="449"/>
            <ac:picMk id="10" creationId="{BF814D71-EE1A-43B8-8C31-3EF120A56F9B}"/>
          </ac:picMkLst>
        </pc:picChg>
        <pc:picChg chg="mod">
          <ac:chgData name="Kulinich Bohdan" userId="48e65c9f34e137d0" providerId="LiveId" clId="{8A7FA5BB-97BB-4757-B08F-92391B74E5AB}" dt="2021-05-20T18:16:27.646" v="3291" actId="1076"/>
          <ac:picMkLst>
            <pc:docMk/>
            <pc:sldMk cId="174479750" sldId="449"/>
            <ac:picMk id="47" creationId="{031037B8-09CC-4532-9C47-DF8B74113078}"/>
          </ac:picMkLst>
        </pc:picChg>
        <pc:cxnChg chg="mod">
          <ac:chgData name="Kulinich Bohdan" userId="48e65c9f34e137d0" providerId="LiveId" clId="{8A7FA5BB-97BB-4757-B08F-92391B74E5AB}" dt="2021-05-20T18:07:15.427" v="3240" actId="14100"/>
          <ac:cxnSpMkLst>
            <pc:docMk/>
            <pc:sldMk cId="174479750" sldId="449"/>
            <ac:cxnSpMk id="12" creationId="{7C3DEE03-038D-40C2-9EDB-9F3B79BA7FE6}"/>
          </ac:cxnSpMkLst>
        </pc:cxnChg>
        <pc:cxnChg chg="mod">
          <ac:chgData name="Kulinich Bohdan" userId="48e65c9f34e137d0" providerId="LiveId" clId="{8A7FA5BB-97BB-4757-B08F-92391B74E5AB}" dt="2021-05-20T18:14:38.936" v="3245" actId="14100"/>
          <ac:cxnSpMkLst>
            <pc:docMk/>
            <pc:sldMk cId="174479750" sldId="449"/>
            <ac:cxnSpMk id="13" creationId="{4AAE9C24-3C99-4152-BC4A-566C9D296EC7}"/>
          </ac:cxnSpMkLst>
        </pc:cxnChg>
        <pc:cxnChg chg="add mod">
          <ac:chgData name="Kulinich Bohdan" userId="48e65c9f34e137d0" providerId="LiveId" clId="{8A7FA5BB-97BB-4757-B08F-92391B74E5AB}" dt="2021-05-20T18:15:02.540" v="3251" actId="14100"/>
          <ac:cxnSpMkLst>
            <pc:docMk/>
            <pc:sldMk cId="174479750" sldId="449"/>
            <ac:cxnSpMk id="28" creationId="{4AF91F64-6D38-4555-968B-C4AC5044BDEE}"/>
          </ac:cxnSpMkLst>
        </pc:cxnChg>
        <pc:cxnChg chg="add mod">
          <ac:chgData name="Kulinich Bohdan" userId="48e65c9f34e137d0" providerId="LiveId" clId="{8A7FA5BB-97BB-4757-B08F-92391B74E5AB}" dt="2021-05-20T18:16:07.628" v="3288" actId="1036"/>
          <ac:cxnSpMkLst>
            <pc:docMk/>
            <pc:sldMk cId="174479750" sldId="449"/>
            <ac:cxnSpMk id="32" creationId="{F035CC26-E411-49F8-A71B-8EF2412D6283}"/>
          </ac:cxnSpMkLst>
        </pc:cxnChg>
      </pc:sldChg>
      <pc:sldChg chg="addSp delSp modSp add del mod delAnim">
        <pc:chgData name="Kulinich Bohdan" userId="48e65c9f34e137d0" providerId="LiveId" clId="{8A7FA5BB-97BB-4757-B08F-92391B74E5AB}" dt="2021-05-20T18:52:07.656" v="3601" actId="47"/>
        <pc:sldMkLst>
          <pc:docMk/>
          <pc:sldMk cId="964552907" sldId="450"/>
        </pc:sldMkLst>
        <pc:spChg chg="mod">
          <ac:chgData name="Kulinich Bohdan" userId="48e65c9f34e137d0" providerId="LiveId" clId="{8A7FA5BB-97BB-4757-B08F-92391B74E5AB}" dt="2021-05-20T18:34:58.945" v="3408" actId="1076"/>
          <ac:spMkLst>
            <pc:docMk/>
            <pc:sldMk cId="964552907" sldId="450"/>
            <ac:spMk id="19" creationId="{D04CA305-3309-4843-A547-209F186B7955}"/>
          </ac:spMkLst>
        </pc:spChg>
        <pc:spChg chg="del">
          <ac:chgData name="Kulinich Bohdan" userId="48e65c9f34e137d0" providerId="LiveId" clId="{8A7FA5BB-97BB-4757-B08F-92391B74E5AB}" dt="2021-05-20T18:34:52.571" v="3407" actId="478"/>
          <ac:spMkLst>
            <pc:docMk/>
            <pc:sldMk cId="964552907" sldId="450"/>
            <ac:spMk id="21" creationId="{3BA4D47D-F502-4FA8-B5F7-9A968B922BD1}"/>
          </ac:spMkLst>
        </pc:spChg>
        <pc:picChg chg="add del mod ord">
          <ac:chgData name="Kulinich Bohdan" userId="48e65c9f34e137d0" providerId="LiveId" clId="{8A7FA5BB-97BB-4757-B08F-92391B74E5AB}" dt="2021-05-20T18:41:07.978" v="3479" actId="478"/>
          <ac:picMkLst>
            <pc:docMk/>
            <pc:sldMk cId="964552907" sldId="450"/>
            <ac:picMk id="3" creationId="{E35C6066-D7B5-4F55-8367-70E866821FA8}"/>
          </ac:picMkLst>
        </pc:picChg>
        <pc:picChg chg="add del mod ord">
          <ac:chgData name="Kulinich Bohdan" userId="48e65c9f34e137d0" providerId="LiveId" clId="{8A7FA5BB-97BB-4757-B08F-92391B74E5AB}" dt="2021-05-20T18:41:04.888" v="3477" actId="478"/>
          <ac:picMkLst>
            <pc:docMk/>
            <pc:sldMk cId="964552907" sldId="450"/>
            <ac:picMk id="6" creationId="{544EC4AF-C822-41EC-885E-736A82CC0AC5}"/>
          </ac:picMkLst>
        </pc:picChg>
        <pc:picChg chg="del ord">
          <ac:chgData name="Kulinich Bohdan" userId="48e65c9f34e137d0" providerId="LiveId" clId="{8A7FA5BB-97BB-4757-B08F-92391B74E5AB}" dt="2021-05-20T18:41:54.924" v="3492" actId="478"/>
          <ac:picMkLst>
            <pc:docMk/>
            <pc:sldMk cId="964552907" sldId="450"/>
            <ac:picMk id="8" creationId="{28A78F93-5D6A-420B-9D3A-3DA2EC845AC5}"/>
          </ac:picMkLst>
        </pc:picChg>
        <pc:picChg chg="add del mod">
          <ac:chgData name="Kulinich Bohdan" userId="48e65c9f34e137d0" providerId="LiveId" clId="{8A7FA5BB-97BB-4757-B08F-92391B74E5AB}" dt="2021-05-20T18:41:06.539" v="3478" actId="478"/>
          <ac:picMkLst>
            <pc:docMk/>
            <pc:sldMk cId="964552907" sldId="450"/>
            <ac:picMk id="9" creationId="{EF3519CE-24BC-4615-82A5-ED6A2B806A78}"/>
          </ac:picMkLst>
        </pc:picChg>
        <pc:picChg chg="mod ord">
          <ac:chgData name="Kulinich Bohdan" userId="48e65c9f34e137d0" providerId="LiveId" clId="{8A7FA5BB-97BB-4757-B08F-92391B74E5AB}" dt="2021-05-20T18:36:49.532" v="3430" actId="167"/>
          <ac:picMkLst>
            <pc:docMk/>
            <pc:sldMk cId="964552907" sldId="450"/>
            <ac:picMk id="10" creationId="{D368DD16-60B2-40F2-B690-634B5CB049FD}"/>
          </ac:picMkLst>
        </pc:picChg>
        <pc:picChg chg="add del mod">
          <ac:chgData name="Kulinich Bohdan" userId="48e65c9f34e137d0" providerId="LiveId" clId="{8A7FA5BB-97BB-4757-B08F-92391B74E5AB}" dt="2021-05-20T18:41:24.108" v="3485" actId="478"/>
          <ac:picMkLst>
            <pc:docMk/>
            <pc:sldMk cId="964552907" sldId="450"/>
            <ac:picMk id="12" creationId="{E2D43ADA-F647-4602-83BA-5F46C77D0464}"/>
          </ac:picMkLst>
        </pc:picChg>
        <pc:picChg chg="mod">
          <ac:chgData name="Kulinich Bohdan" userId="48e65c9f34e137d0" providerId="LiveId" clId="{8A7FA5BB-97BB-4757-B08F-92391B74E5AB}" dt="2021-05-20T18:34:58.945" v="3408" actId="1076"/>
          <ac:picMkLst>
            <pc:docMk/>
            <pc:sldMk cId="964552907" sldId="450"/>
            <ac:picMk id="22" creationId="{EB46E68B-6191-4BBD-BE61-4C56A1FB8FA5}"/>
          </ac:picMkLst>
        </pc:picChg>
        <pc:picChg chg="add del mod">
          <ac:chgData name="Kulinich Bohdan" userId="48e65c9f34e137d0" providerId="LiveId" clId="{8A7FA5BB-97BB-4757-B08F-92391B74E5AB}" dt="2021-05-20T18:43:48.966" v="3520" actId="478"/>
          <ac:picMkLst>
            <pc:docMk/>
            <pc:sldMk cId="964552907" sldId="450"/>
            <ac:picMk id="23" creationId="{FA82EAF6-5DEF-40C5-A611-C1E72BF663FA}"/>
          </ac:picMkLst>
        </pc:picChg>
        <pc:picChg chg="add del mod">
          <ac:chgData name="Kulinich Bohdan" userId="48e65c9f34e137d0" providerId="LiveId" clId="{8A7FA5BB-97BB-4757-B08F-92391B74E5AB}" dt="2021-05-20T18:43:46.260" v="3519" actId="478"/>
          <ac:picMkLst>
            <pc:docMk/>
            <pc:sldMk cId="964552907" sldId="450"/>
            <ac:picMk id="25" creationId="{1951E219-E4F6-49CA-89F8-D091A58A5B2F}"/>
          </ac:picMkLst>
        </pc:picChg>
      </pc:sldChg>
      <pc:sldChg chg="addSp delSp modSp add mod modTransition delAnim modAnim">
        <pc:chgData name="Kulinich Bohdan" userId="48e65c9f34e137d0" providerId="LiveId" clId="{8A7FA5BB-97BB-4757-B08F-92391B74E5AB}" dt="2021-05-22T13:42:14.055" v="5339"/>
        <pc:sldMkLst>
          <pc:docMk/>
          <pc:sldMk cId="2309329643" sldId="451"/>
        </pc:sldMkLst>
        <pc:spChg chg="mod ord">
          <ac:chgData name="Kulinich Bohdan" userId="48e65c9f34e137d0" providerId="LiveId" clId="{8A7FA5BB-97BB-4757-B08F-92391B74E5AB}" dt="2021-05-20T18:48:20.311" v="3586" actId="1038"/>
          <ac:spMkLst>
            <pc:docMk/>
            <pc:sldMk cId="2309329643" sldId="451"/>
            <ac:spMk id="19" creationId="{D04CA305-3309-4843-A547-209F186B7955}"/>
          </ac:spMkLst>
        </pc:spChg>
        <pc:picChg chg="del">
          <ac:chgData name="Kulinich Bohdan" userId="48e65c9f34e137d0" providerId="LiveId" clId="{8A7FA5BB-97BB-4757-B08F-92391B74E5AB}" dt="2021-05-20T18:40:13.077" v="3453" actId="478"/>
          <ac:picMkLst>
            <pc:docMk/>
            <pc:sldMk cId="2309329643" sldId="451"/>
            <ac:picMk id="3" creationId="{E35C6066-D7B5-4F55-8367-70E866821FA8}"/>
          </ac:picMkLst>
        </pc:picChg>
        <pc:picChg chg="del">
          <ac:chgData name="Kulinich Bohdan" userId="48e65c9f34e137d0" providerId="LiveId" clId="{8A7FA5BB-97BB-4757-B08F-92391B74E5AB}" dt="2021-05-20T18:40:16.845" v="3461" actId="478"/>
          <ac:picMkLst>
            <pc:docMk/>
            <pc:sldMk cId="2309329643" sldId="451"/>
            <ac:picMk id="4" creationId="{20D79EBB-CB0A-4092-A958-D4C406EB5801}"/>
          </ac:picMkLst>
        </pc:picChg>
        <pc:picChg chg="del">
          <ac:chgData name="Kulinich Bohdan" userId="48e65c9f34e137d0" providerId="LiveId" clId="{8A7FA5BB-97BB-4757-B08F-92391B74E5AB}" dt="2021-05-20T18:40:13.525" v="3454" actId="478"/>
          <ac:picMkLst>
            <pc:docMk/>
            <pc:sldMk cId="2309329643" sldId="451"/>
            <ac:picMk id="6" creationId="{544EC4AF-C822-41EC-885E-736A82CC0AC5}"/>
          </ac:picMkLst>
        </pc:picChg>
        <pc:picChg chg="del">
          <ac:chgData name="Kulinich Bohdan" userId="48e65c9f34e137d0" providerId="LiveId" clId="{8A7FA5BB-97BB-4757-B08F-92391B74E5AB}" dt="2021-05-20T18:40:14.843" v="3457" actId="478"/>
          <ac:picMkLst>
            <pc:docMk/>
            <pc:sldMk cId="2309329643" sldId="451"/>
            <ac:picMk id="8" creationId="{28A78F93-5D6A-420B-9D3A-3DA2EC845AC5}"/>
          </ac:picMkLst>
        </pc:picChg>
        <pc:picChg chg="del">
          <ac:chgData name="Kulinich Bohdan" userId="48e65c9f34e137d0" providerId="LiveId" clId="{8A7FA5BB-97BB-4757-B08F-92391B74E5AB}" dt="2021-05-20T18:40:16.444" v="3460" actId="478"/>
          <ac:picMkLst>
            <pc:docMk/>
            <pc:sldMk cId="2309329643" sldId="451"/>
            <ac:picMk id="9" creationId="{EF3519CE-24BC-4615-82A5-ED6A2B806A78}"/>
          </ac:picMkLst>
        </pc:picChg>
        <pc:picChg chg="del">
          <ac:chgData name="Kulinich Bohdan" userId="48e65c9f34e137d0" providerId="LiveId" clId="{8A7FA5BB-97BB-4757-B08F-92391B74E5AB}" dt="2021-05-20T18:40:14.442" v="3456" actId="478"/>
          <ac:picMkLst>
            <pc:docMk/>
            <pc:sldMk cId="2309329643" sldId="451"/>
            <ac:picMk id="10" creationId="{D368DD16-60B2-40F2-B690-634B5CB049FD}"/>
          </ac:picMkLst>
        </pc:picChg>
        <pc:picChg chg="del">
          <ac:chgData name="Kulinich Bohdan" userId="48e65c9f34e137d0" providerId="LiveId" clId="{8A7FA5BB-97BB-4757-B08F-92391B74E5AB}" dt="2021-05-20T18:40:15.714" v="3459" actId="478"/>
          <ac:picMkLst>
            <pc:docMk/>
            <pc:sldMk cId="2309329643" sldId="451"/>
            <ac:picMk id="12" creationId="{E2D43ADA-F647-4602-83BA-5F46C77D0464}"/>
          </ac:picMkLst>
        </pc:picChg>
        <pc:picChg chg="add mod">
          <ac:chgData name="Kulinich Bohdan" userId="48e65c9f34e137d0" providerId="LiveId" clId="{8A7FA5BB-97BB-4757-B08F-92391B74E5AB}" dt="2021-05-20T18:40:28.714" v="3464" actId="14100"/>
          <ac:picMkLst>
            <pc:docMk/>
            <pc:sldMk cId="2309329643" sldId="451"/>
            <ac:picMk id="20" creationId="{9FE94C68-67E6-4F34-95B9-E4F1C435E708}"/>
          </ac:picMkLst>
        </pc:picChg>
        <pc:picChg chg="add mod ord modCrop">
          <ac:chgData name="Kulinich Bohdan" userId="48e65c9f34e137d0" providerId="LiveId" clId="{8A7FA5BB-97BB-4757-B08F-92391B74E5AB}" dt="2021-05-20T18:43:40.548" v="3518" actId="14100"/>
          <ac:picMkLst>
            <pc:docMk/>
            <pc:sldMk cId="2309329643" sldId="451"/>
            <ac:picMk id="21" creationId="{67283D7A-3F8E-48F3-9D1F-D268CAA24843}"/>
          </ac:picMkLst>
        </pc:picChg>
        <pc:picChg chg="del ord">
          <ac:chgData name="Kulinich Bohdan" userId="48e65c9f34e137d0" providerId="LiveId" clId="{8A7FA5BB-97BB-4757-B08F-92391B74E5AB}" dt="2021-05-20T18:48:03.919" v="3561" actId="478"/>
          <ac:picMkLst>
            <pc:docMk/>
            <pc:sldMk cId="2309329643" sldId="451"/>
            <ac:picMk id="22" creationId="{EB46E68B-6191-4BBD-BE61-4C56A1FB8FA5}"/>
          </ac:picMkLst>
        </pc:picChg>
        <pc:picChg chg="del">
          <ac:chgData name="Kulinich Bohdan" userId="48e65c9f34e137d0" providerId="LiveId" clId="{8A7FA5BB-97BB-4757-B08F-92391B74E5AB}" dt="2021-05-20T18:40:15.275" v="3458" actId="478"/>
          <ac:picMkLst>
            <pc:docMk/>
            <pc:sldMk cId="2309329643" sldId="451"/>
            <ac:picMk id="23" creationId="{FA82EAF6-5DEF-40C5-A611-C1E72BF663FA}"/>
          </ac:picMkLst>
        </pc:picChg>
        <pc:picChg chg="add mod modCrop">
          <ac:chgData name="Kulinich Bohdan" userId="48e65c9f34e137d0" providerId="LiveId" clId="{8A7FA5BB-97BB-4757-B08F-92391B74E5AB}" dt="2021-05-20T18:47:56.404" v="3560" actId="732"/>
          <ac:picMkLst>
            <pc:docMk/>
            <pc:sldMk cId="2309329643" sldId="451"/>
            <ac:picMk id="24" creationId="{D40D9C53-6C12-46EB-BB6A-6CAAF56FFAF1}"/>
          </ac:picMkLst>
        </pc:picChg>
        <pc:picChg chg="del">
          <ac:chgData name="Kulinich Bohdan" userId="48e65c9f34e137d0" providerId="LiveId" clId="{8A7FA5BB-97BB-4757-B08F-92391B74E5AB}" dt="2021-05-20T18:40:14.041" v="3455" actId="478"/>
          <ac:picMkLst>
            <pc:docMk/>
            <pc:sldMk cId="2309329643" sldId="451"/>
            <ac:picMk id="25" creationId="{1951E219-E4F6-49CA-89F8-D091A58A5B2F}"/>
          </ac:picMkLst>
        </pc:picChg>
        <pc:picChg chg="add mod">
          <ac:chgData name="Kulinich Bohdan" userId="48e65c9f34e137d0" providerId="LiveId" clId="{8A7FA5BB-97BB-4757-B08F-92391B74E5AB}" dt="2021-05-20T18:41:37.687" v="3489" actId="14100"/>
          <ac:picMkLst>
            <pc:docMk/>
            <pc:sldMk cId="2309329643" sldId="451"/>
            <ac:picMk id="26" creationId="{181ED963-842E-4A03-9EC6-5D911C80BCD6}"/>
          </ac:picMkLst>
        </pc:picChg>
        <pc:picChg chg="add mod ord">
          <ac:chgData name="Kulinich Bohdan" userId="48e65c9f34e137d0" providerId="LiveId" clId="{8A7FA5BB-97BB-4757-B08F-92391B74E5AB}" dt="2021-05-20T18:45:00.458" v="3539" actId="167"/>
          <ac:picMkLst>
            <pc:docMk/>
            <pc:sldMk cId="2309329643" sldId="451"/>
            <ac:picMk id="27" creationId="{5F7EAB04-EAB7-4DA4-BE2E-FC1B91E2AF41}"/>
          </ac:picMkLst>
        </pc:picChg>
        <pc:picChg chg="add mod ord">
          <ac:chgData name="Kulinich Bohdan" userId="48e65c9f34e137d0" providerId="LiveId" clId="{8A7FA5BB-97BB-4757-B08F-92391B74E5AB}" dt="2021-05-20T18:42:39.988" v="3501" actId="14100"/>
          <ac:picMkLst>
            <pc:docMk/>
            <pc:sldMk cId="2309329643" sldId="451"/>
            <ac:picMk id="28" creationId="{B9B0E081-9A31-4103-A6A7-B7E81BF00F36}"/>
          </ac:picMkLst>
        </pc:picChg>
        <pc:picChg chg="add mod">
          <ac:chgData name="Kulinich Bohdan" userId="48e65c9f34e137d0" providerId="LiveId" clId="{8A7FA5BB-97BB-4757-B08F-92391B74E5AB}" dt="2021-05-20T18:43:23.418" v="3514" actId="1076"/>
          <ac:picMkLst>
            <pc:docMk/>
            <pc:sldMk cId="2309329643" sldId="451"/>
            <ac:picMk id="29" creationId="{FC40D611-451F-4C71-9631-54B6AD7EE378}"/>
          </ac:picMkLst>
        </pc:picChg>
        <pc:picChg chg="add mod ord">
          <ac:chgData name="Kulinich Bohdan" userId="48e65c9f34e137d0" providerId="LiveId" clId="{8A7FA5BB-97BB-4757-B08F-92391B74E5AB}" dt="2021-05-20T18:44:28.870" v="3532" actId="1037"/>
          <ac:picMkLst>
            <pc:docMk/>
            <pc:sldMk cId="2309329643" sldId="451"/>
            <ac:picMk id="30" creationId="{2B4213E5-3531-4BEE-A5D3-46AEE998D018}"/>
          </ac:picMkLst>
        </pc:picChg>
        <pc:picChg chg="add mod">
          <ac:chgData name="Kulinich Bohdan" userId="48e65c9f34e137d0" providerId="LiveId" clId="{8A7FA5BB-97BB-4757-B08F-92391B74E5AB}" dt="2021-05-20T18:44:12.824" v="3525" actId="14100"/>
          <ac:picMkLst>
            <pc:docMk/>
            <pc:sldMk cId="2309329643" sldId="451"/>
            <ac:picMk id="31" creationId="{D99A8E84-20D7-4504-9775-E1AAAC996195}"/>
          </ac:picMkLst>
        </pc:picChg>
        <pc:picChg chg="add mod">
          <ac:chgData name="Kulinich Bohdan" userId="48e65c9f34e137d0" providerId="LiveId" clId="{8A7FA5BB-97BB-4757-B08F-92391B74E5AB}" dt="2021-05-20T18:48:36.696" v="3589" actId="555"/>
          <ac:picMkLst>
            <pc:docMk/>
            <pc:sldMk cId="2309329643" sldId="451"/>
            <ac:picMk id="32" creationId="{432F7750-53B2-4185-A7DB-41B85AD2161A}"/>
          </ac:picMkLst>
        </pc:picChg>
      </pc:sldChg>
      <pc:sldChg chg="delSp add del mod delAnim">
        <pc:chgData name="Kulinich Bohdan" userId="48e65c9f34e137d0" providerId="LiveId" clId="{8A7FA5BB-97BB-4757-B08F-92391B74E5AB}" dt="2021-05-22T09:03:46.164" v="3607" actId="47"/>
        <pc:sldMkLst>
          <pc:docMk/>
          <pc:sldMk cId="2959187657" sldId="452"/>
        </pc:sldMkLst>
        <pc:spChg chg="del">
          <ac:chgData name="Kulinich Bohdan" userId="48e65c9f34e137d0" providerId="LiveId" clId="{8A7FA5BB-97BB-4757-B08F-92391B74E5AB}" dt="2021-05-22T09:01:56.420" v="3604" actId="478"/>
          <ac:spMkLst>
            <pc:docMk/>
            <pc:sldMk cId="2959187657" sldId="452"/>
            <ac:spMk id="19" creationId="{D04CA305-3309-4843-A547-209F186B7955}"/>
          </ac:spMkLst>
        </pc:spChg>
        <pc:grpChg chg="del">
          <ac:chgData name="Kulinich Bohdan" userId="48e65c9f34e137d0" providerId="LiveId" clId="{8A7FA5BB-97BB-4757-B08F-92391B74E5AB}" dt="2021-05-22T09:02:01.985" v="3606" actId="478"/>
          <ac:grpSpMkLst>
            <pc:docMk/>
            <pc:sldMk cId="2959187657" sldId="452"/>
            <ac:grpSpMk id="13" creationId="{DD908101-DED1-4F94-903D-9908933C8EA8}"/>
          </ac:grpSpMkLst>
        </pc:grpChg>
        <pc:grpChg chg="del">
          <ac:chgData name="Kulinich Bohdan" userId="48e65c9f34e137d0" providerId="LiveId" clId="{8A7FA5BB-97BB-4757-B08F-92391B74E5AB}" dt="2021-05-22T09:02:01.032" v="3605" actId="478"/>
          <ac:grpSpMkLst>
            <pc:docMk/>
            <pc:sldMk cId="2959187657" sldId="452"/>
            <ac:grpSpMk id="16" creationId="{05DB67C8-0B72-4142-933A-D7C11506306B}"/>
          </ac:grpSpMkLst>
        </pc:grpChg>
        <pc:picChg chg="del">
          <ac:chgData name="Kulinich Bohdan" userId="48e65c9f34e137d0" providerId="LiveId" clId="{8A7FA5BB-97BB-4757-B08F-92391B74E5AB}" dt="2021-05-22T09:01:55.451" v="3603" actId="478"/>
          <ac:picMkLst>
            <pc:docMk/>
            <pc:sldMk cId="2959187657" sldId="452"/>
            <ac:picMk id="32" creationId="{432F7750-53B2-4185-A7DB-41B85AD2161A}"/>
          </ac:picMkLst>
        </pc:picChg>
      </pc:sldChg>
      <pc:sldChg chg="addSp delSp modSp add del mod modTransition addAnim delAnim">
        <pc:chgData name="Kulinich Bohdan" userId="48e65c9f34e137d0" providerId="LiveId" clId="{8A7FA5BB-97BB-4757-B08F-92391B74E5AB}" dt="2021-05-22T13:41:18.079" v="5319" actId="47"/>
        <pc:sldMkLst>
          <pc:docMk/>
          <pc:sldMk cId="3742076217" sldId="452"/>
        </pc:sldMkLst>
        <pc:spChg chg="mod">
          <ac:chgData name="Kulinich Bohdan" userId="48e65c9f34e137d0" providerId="LiveId" clId="{8A7FA5BB-97BB-4757-B08F-92391B74E5AB}" dt="2021-05-22T13:32:29.951" v="5016" actId="14100"/>
          <ac:spMkLst>
            <pc:docMk/>
            <pc:sldMk cId="3742076217" sldId="452"/>
            <ac:spMk id="6" creationId="{4CD1B612-D16C-4F70-8335-78480BFE8EC8}"/>
          </ac:spMkLst>
        </pc:spChg>
        <pc:spChg chg="mod">
          <ac:chgData name="Kulinich Bohdan" userId="48e65c9f34e137d0" providerId="LiveId" clId="{8A7FA5BB-97BB-4757-B08F-92391B74E5AB}" dt="2021-05-22T13:29:46.643" v="4906" actId="20577"/>
          <ac:spMkLst>
            <pc:docMk/>
            <pc:sldMk cId="3742076217" sldId="452"/>
            <ac:spMk id="12" creationId="{97485A41-1798-4E95-BC09-FD81F2E9BF93}"/>
          </ac:spMkLst>
        </pc:spChg>
        <pc:picChg chg="add del">
          <ac:chgData name="Kulinich Bohdan" userId="48e65c9f34e137d0" providerId="LiveId" clId="{8A7FA5BB-97BB-4757-B08F-92391B74E5AB}" dt="2021-05-22T09:04:23.640" v="3618" actId="478"/>
          <ac:picMkLst>
            <pc:docMk/>
            <pc:sldMk cId="3742076217" sldId="452"/>
            <ac:picMk id="15" creationId="{E708C392-1461-46A4-8FEC-1BB1D6A1031E}"/>
          </ac:picMkLst>
        </pc:picChg>
      </pc:sldChg>
      <pc:sldChg chg="delSp add del mod delAnim">
        <pc:chgData name="Kulinich Bohdan" userId="48e65c9f34e137d0" providerId="LiveId" clId="{8A7FA5BB-97BB-4757-B08F-92391B74E5AB}" dt="2021-05-22T13:40:33.518" v="5309" actId="47"/>
        <pc:sldMkLst>
          <pc:docMk/>
          <pc:sldMk cId="2210547033" sldId="453"/>
        </pc:sldMkLst>
        <pc:spChg chg="del">
          <ac:chgData name="Kulinich Bohdan" userId="48e65c9f34e137d0" providerId="LiveId" clId="{8A7FA5BB-97BB-4757-B08F-92391B74E5AB}" dt="2021-05-22T09:22:24.748" v="3665" actId="478"/>
          <ac:spMkLst>
            <pc:docMk/>
            <pc:sldMk cId="2210547033" sldId="453"/>
            <ac:spMk id="129" creationId="{D30B03DF-1E8A-4345-B76A-60E87971FCD7}"/>
          </ac:spMkLst>
        </pc:spChg>
        <pc:spChg chg="del">
          <ac:chgData name="Kulinich Bohdan" userId="48e65c9f34e137d0" providerId="LiveId" clId="{8A7FA5BB-97BB-4757-B08F-92391B74E5AB}" dt="2021-05-22T09:22:26.029" v="3666" actId="478"/>
          <ac:spMkLst>
            <pc:docMk/>
            <pc:sldMk cId="2210547033" sldId="453"/>
            <ac:spMk id="130" creationId="{CE32D566-2B9D-4A36-A709-BAED1F3E7EEC}"/>
          </ac:spMkLst>
        </pc:spChg>
        <pc:spChg chg="del">
          <ac:chgData name="Kulinich Bohdan" userId="48e65c9f34e137d0" providerId="LiveId" clId="{8A7FA5BB-97BB-4757-B08F-92391B74E5AB}" dt="2021-05-22T09:22:21.780" v="3663" actId="478"/>
          <ac:spMkLst>
            <pc:docMk/>
            <pc:sldMk cId="2210547033" sldId="453"/>
            <ac:spMk id="131" creationId="{EBE20211-9A1E-46E2-9EA8-46A8920FB962}"/>
          </ac:spMkLst>
        </pc:spChg>
        <pc:spChg chg="del">
          <ac:chgData name="Kulinich Bohdan" userId="48e65c9f34e137d0" providerId="LiveId" clId="{8A7FA5BB-97BB-4757-B08F-92391B74E5AB}" dt="2021-05-22T09:22:23.311" v="3664" actId="478"/>
          <ac:spMkLst>
            <pc:docMk/>
            <pc:sldMk cId="2210547033" sldId="453"/>
            <ac:spMk id="132" creationId="{8CEE321B-854E-44BC-B87F-36E37DF27585}"/>
          </ac:spMkLst>
        </pc:spChg>
        <pc:spChg chg="del">
          <ac:chgData name="Kulinich Bohdan" userId="48e65c9f34e137d0" providerId="LiveId" clId="{8A7FA5BB-97BB-4757-B08F-92391B74E5AB}" dt="2021-05-22T09:22:24.748" v="3665" actId="478"/>
          <ac:spMkLst>
            <pc:docMk/>
            <pc:sldMk cId="2210547033" sldId="453"/>
            <ac:spMk id="137" creationId="{02DBBE35-F6B3-486B-940D-CD2ABD013831}"/>
          </ac:spMkLst>
        </pc:spChg>
        <pc:spChg chg="del">
          <ac:chgData name="Kulinich Bohdan" userId="48e65c9f34e137d0" providerId="LiveId" clId="{8A7FA5BB-97BB-4757-B08F-92391B74E5AB}" dt="2021-05-22T09:22:26.029" v="3666" actId="478"/>
          <ac:spMkLst>
            <pc:docMk/>
            <pc:sldMk cId="2210547033" sldId="453"/>
            <ac:spMk id="138" creationId="{4707B536-5204-464E-B66D-9F31C46D5878}"/>
          </ac:spMkLst>
        </pc:spChg>
        <pc:spChg chg="del">
          <ac:chgData name="Kulinich Bohdan" userId="48e65c9f34e137d0" providerId="LiveId" clId="{8A7FA5BB-97BB-4757-B08F-92391B74E5AB}" dt="2021-05-22T09:22:21.780" v="3663" actId="478"/>
          <ac:spMkLst>
            <pc:docMk/>
            <pc:sldMk cId="2210547033" sldId="453"/>
            <ac:spMk id="139" creationId="{76950F44-DF2E-4C8B-84F6-4A8AF77D917A}"/>
          </ac:spMkLst>
        </pc:spChg>
        <pc:spChg chg="del">
          <ac:chgData name="Kulinich Bohdan" userId="48e65c9f34e137d0" providerId="LiveId" clId="{8A7FA5BB-97BB-4757-B08F-92391B74E5AB}" dt="2021-05-22T09:22:23.311" v="3664" actId="478"/>
          <ac:spMkLst>
            <pc:docMk/>
            <pc:sldMk cId="2210547033" sldId="453"/>
            <ac:spMk id="140" creationId="{83EE8BBD-20A1-4CC2-90BC-86A3ACAD1718}"/>
          </ac:spMkLst>
        </pc:spChg>
      </pc:sldChg>
      <pc:sldChg chg="addSp delSp modSp add mod modTransition delAnim modAnim">
        <pc:chgData name="Kulinich Bohdan" userId="48e65c9f34e137d0" providerId="LiveId" clId="{8A7FA5BB-97BB-4757-B08F-92391B74E5AB}" dt="2021-06-03T06:00:58.134" v="7353" actId="1076"/>
        <pc:sldMkLst>
          <pc:docMk/>
          <pc:sldMk cId="3259107861" sldId="454"/>
        </pc:sldMkLst>
        <pc:spChg chg="add del mod">
          <ac:chgData name="Kulinich Bohdan" userId="48e65c9f34e137d0" providerId="LiveId" clId="{8A7FA5BB-97BB-4757-B08F-92391B74E5AB}" dt="2021-05-22T13:55:36.144" v="5416" actId="478"/>
          <ac:spMkLst>
            <pc:docMk/>
            <pc:sldMk cId="3259107861" sldId="454"/>
            <ac:spMk id="2" creationId="{B23FB51B-14D7-4C6B-8EF7-D32116BB782E}"/>
          </ac:spMkLst>
        </pc:spChg>
        <pc:spChg chg="mod">
          <ac:chgData name="Kulinich Bohdan" userId="48e65c9f34e137d0" providerId="LiveId" clId="{8A7FA5BB-97BB-4757-B08F-92391B74E5AB}" dt="2021-06-03T06:00:58.134" v="7353" actId="1076"/>
          <ac:spMkLst>
            <pc:docMk/>
            <pc:sldMk cId="3259107861" sldId="454"/>
            <ac:spMk id="6" creationId="{4CD1B612-D16C-4F70-8335-78480BFE8EC8}"/>
          </ac:spMkLst>
        </pc:spChg>
        <pc:spChg chg="del">
          <ac:chgData name="Kulinich Bohdan" userId="48e65c9f34e137d0" providerId="LiveId" clId="{8A7FA5BB-97BB-4757-B08F-92391B74E5AB}" dt="2021-05-22T13:33:02.465" v="5035" actId="478"/>
          <ac:spMkLst>
            <pc:docMk/>
            <pc:sldMk cId="3259107861" sldId="454"/>
            <ac:spMk id="9" creationId="{6CBE4EA9-3EC4-4647-8459-6CB04DC725B8}"/>
          </ac:spMkLst>
        </pc:spChg>
        <pc:spChg chg="mod">
          <ac:chgData name="Kulinich Bohdan" userId="48e65c9f34e137d0" providerId="LiveId" clId="{8A7FA5BB-97BB-4757-B08F-92391B74E5AB}" dt="2021-05-22T13:32:50.337" v="5034" actId="20577"/>
          <ac:spMkLst>
            <pc:docMk/>
            <pc:sldMk cId="3259107861" sldId="454"/>
            <ac:spMk id="12" creationId="{97485A41-1798-4E95-BC09-FD81F2E9BF93}"/>
          </ac:spMkLst>
        </pc:spChg>
        <pc:spChg chg="add mod">
          <ac:chgData name="Kulinich Bohdan" userId="48e65c9f34e137d0" providerId="LiveId" clId="{8A7FA5BB-97BB-4757-B08F-92391B74E5AB}" dt="2021-06-03T06:00:58.134" v="7353" actId="1076"/>
          <ac:spMkLst>
            <pc:docMk/>
            <pc:sldMk cId="3259107861" sldId="454"/>
            <ac:spMk id="14" creationId="{96E857C5-1DC1-4274-8F79-5ED24785D890}"/>
          </ac:spMkLst>
        </pc:spChg>
        <pc:spChg chg="mod">
          <ac:chgData name="Kulinich Bohdan" userId="48e65c9f34e137d0" providerId="LiveId" clId="{8A7FA5BB-97BB-4757-B08F-92391B74E5AB}" dt="2021-05-22T13:55:36.529" v="5417"/>
          <ac:spMkLst>
            <pc:docMk/>
            <pc:sldMk cId="3259107861" sldId="454"/>
            <ac:spMk id="21" creationId="{1590D3C5-64DC-482B-AA75-C4B857236875}"/>
          </ac:spMkLst>
        </pc:spChg>
        <pc:spChg chg="add del mod">
          <ac:chgData name="Kulinich Bohdan" userId="48e65c9f34e137d0" providerId="LiveId" clId="{8A7FA5BB-97BB-4757-B08F-92391B74E5AB}" dt="2021-05-22T14:08:25.556" v="5544" actId="478"/>
          <ac:spMkLst>
            <pc:docMk/>
            <pc:sldMk cId="3259107861" sldId="454"/>
            <ac:spMk id="22" creationId="{1F96F683-D0CA-4BA6-84E5-877DD683F446}"/>
          </ac:spMkLst>
        </pc:spChg>
        <pc:spChg chg="add del mod">
          <ac:chgData name="Kulinich Bohdan" userId="48e65c9f34e137d0" providerId="LiveId" clId="{8A7FA5BB-97BB-4757-B08F-92391B74E5AB}" dt="2021-05-22T14:30:45.631" v="5769" actId="478"/>
          <ac:spMkLst>
            <pc:docMk/>
            <pc:sldMk cId="3259107861" sldId="454"/>
            <ac:spMk id="24" creationId="{856EF53E-9087-4190-B2B6-EA437E76E26C}"/>
          </ac:spMkLst>
        </pc:spChg>
        <pc:spChg chg="add mod">
          <ac:chgData name="Kulinich Bohdan" userId="48e65c9f34e137d0" providerId="LiveId" clId="{8A7FA5BB-97BB-4757-B08F-92391B74E5AB}" dt="2021-05-22T14:31:00.147" v="5775" actId="1076"/>
          <ac:spMkLst>
            <pc:docMk/>
            <pc:sldMk cId="3259107861" sldId="454"/>
            <ac:spMk id="26" creationId="{6F3AD570-BF4D-409E-97F1-ED18E41B8991}"/>
          </ac:spMkLst>
        </pc:spChg>
        <pc:grpChg chg="add del mod">
          <ac:chgData name="Kulinich Bohdan" userId="48e65c9f34e137d0" providerId="LiveId" clId="{8A7FA5BB-97BB-4757-B08F-92391B74E5AB}" dt="2021-05-22T14:08:24.053" v="5543" actId="478"/>
          <ac:grpSpMkLst>
            <pc:docMk/>
            <pc:sldMk cId="3259107861" sldId="454"/>
            <ac:grpSpMk id="19" creationId="{8D332E91-D9DB-4649-95C5-549900008876}"/>
          </ac:grpSpMkLst>
        </pc:grpChg>
        <pc:picChg chg="del">
          <ac:chgData name="Kulinich Bohdan" userId="48e65c9f34e137d0" providerId="LiveId" clId="{8A7FA5BB-97BB-4757-B08F-92391B74E5AB}" dt="2021-05-22T13:33:02.465" v="5035" actId="478"/>
          <ac:picMkLst>
            <pc:docMk/>
            <pc:sldMk cId="3259107861" sldId="454"/>
            <ac:picMk id="10" creationId="{372AACD3-E47C-4422-99F4-8F2FA502FD53}"/>
          </ac:picMkLst>
        </pc:picChg>
        <pc:picChg chg="del mod">
          <ac:chgData name="Kulinich Bohdan" userId="48e65c9f34e137d0" providerId="LiveId" clId="{8A7FA5BB-97BB-4757-B08F-92391B74E5AB}" dt="2021-05-22T13:55:36.144" v="5416" actId="478"/>
          <ac:picMkLst>
            <pc:docMk/>
            <pc:sldMk cId="3259107861" sldId="454"/>
            <ac:picMk id="15" creationId="{E708C392-1461-46A4-8FEC-1BB1D6A1031E}"/>
          </ac:picMkLst>
        </pc:picChg>
        <pc:picChg chg="mod">
          <ac:chgData name="Kulinich Bohdan" userId="48e65c9f34e137d0" providerId="LiveId" clId="{8A7FA5BB-97BB-4757-B08F-92391B74E5AB}" dt="2021-05-22T13:55:36.529" v="5417"/>
          <ac:picMkLst>
            <pc:docMk/>
            <pc:sldMk cId="3259107861" sldId="454"/>
            <ac:picMk id="20" creationId="{0876ED4B-A980-4EC3-A9A5-B8E128605AFB}"/>
          </ac:picMkLst>
        </pc:picChg>
        <pc:picChg chg="add del mod">
          <ac:chgData name="Kulinich Bohdan" userId="48e65c9f34e137d0" providerId="LiveId" clId="{8A7FA5BB-97BB-4757-B08F-92391B74E5AB}" dt="2021-05-22T14:30:44.375" v="5768" actId="478"/>
          <ac:picMkLst>
            <pc:docMk/>
            <pc:sldMk cId="3259107861" sldId="454"/>
            <ac:picMk id="23" creationId="{700AF7A3-3AEC-4CDD-B937-F882C2F14CB3}"/>
          </ac:picMkLst>
        </pc:picChg>
        <pc:picChg chg="add mod">
          <ac:chgData name="Kulinich Bohdan" userId="48e65c9f34e137d0" providerId="LiveId" clId="{8A7FA5BB-97BB-4757-B08F-92391B74E5AB}" dt="2021-05-22T14:30:46.548" v="5770"/>
          <ac:picMkLst>
            <pc:docMk/>
            <pc:sldMk cId="3259107861" sldId="454"/>
            <ac:picMk id="25" creationId="{B98F87C3-AD90-49D8-91BA-DDDBD4307465}"/>
          </ac:picMkLst>
        </pc:picChg>
      </pc:sldChg>
      <pc:sldChg chg="addSp delSp modSp add mod modTransition delAnim modAnim">
        <pc:chgData name="Kulinich Bohdan" userId="48e65c9f34e137d0" providerId="LiveId" clId="{8A7FA5BB-97BB-4757-B08F-92391B74E5AB}" dt="2021-06-11T04:29:15.436" v="7370" actId="1076"/>
        <pc:sldMkLst>
          <pc:docMk/>
          <pc:sldMk cId="41728230" sldId="455"/>
        </pc:sldMkLst>
        <pc:spChg chg="mod">
          <ac:chgData name="Kulinich Bohdan" userId="48e65c9f34e137d0" providerId="LiveId" clId="{8A7FA5BB-97BB-4757-B08F-92391B74E5AB}" dt="2021-05-23T10:27:42.553" v="7296" actId="122"/>
          <ac:spMkLst>
            <pc:docMk/>
            <pc:sldMk cId="41728230" sldId="455"/>
            <ac:spMk id="6" creationId="{4CD1B612-D16C-4F70-8335-78480BFE8EC8}"/>
          </ac:spMkLst>
        </pc:spChg>
        <pc:spChg chg="add del mod topLvl">
          <ac:chgData name="Kulinich Bohdan" userId="48e65c9f34e137d0" providerId="LiveId" clId="{8A7FA5BB-97BB-4757-B08F-92391B74E5AB}" dt="2021-05-22T13:56:26.524" v="5430" actId="478"/>
          <ac:spMkLst>
            <pc:docMk/>
            <pc:sldMk cId="41728230" sldId="455"/>
            <ac:spMk id="8" creationId="{7819EE38-A988-4488-B2C6-8742C3AC6D27}"/>
          </ac:spMkLst>
        </pc:spChg>
        <pc:spChg chg="del">
          <ac:chgData name="Kulinich Bohdan" userId="48e65c9f34e137d0" providerId="LiveId" clId="{8A7FA5BB-97BB-4757-B08F-92391B74E5AB}" dt="2021-05-22T14:43:37.693" v="5842" actId="478"/>
          <ac:spMkLst>
            <pc:docMk/>
            <pc:sldMk cId="41728230" sldId="455"/>
            <ac:spMk id="9" creationId="{6CBE4EA9-3EC4-4647-8459-6CB04DC725B8}"/>
          </ac:spMkLst>
        </pc:spChg>
        <pc:spChg chg="mod">
          <ac:chgData name="Kulinich Bohdan" userId="48e65c9f34e137d0" providerId="LiveId" clId="{8A7FA5BB-97BB-4757-B08F-92391B74E5AB}" dt="2021-05-22T13:43:04.221" v="5345" actId="20577"/>
          <ac:spMkLst>
            <pc:docMk/>
            <pc:sldMk cId="41728230" sldId="455"/>
            <ac:spMk id="12" creationId="{97485A41-1798-4E95-BC09-FD81F2E9BF93}"/>
          </ac:spMkLst>
        </pc:spChg>
        <pc:spChg chg="add del mod">
          <ac:chgData name="Kulinich Bohdan" userId="48e65c9f34e137d0" providerId="LiveId" clId="{8A7FA5BB-97BB-4757-B08F-92391B74E5AB}" dt="2021-05-22T13:51:40.821" v="5349"/>
          <ac:spMkLst>
            <pc:docMk/>
            <pc:sldMk cId="41728230" sldId="455"/>
            <ac:spMk id="14" creationId="{0EE6C5E2-641F-4465-9117-BEC7C1366D30}"/>
          </ac:spMkLst>
        </pc:spChg>
        <pc:spChg chg="add del mod">
          <ac:chgData name="Kulinich Bohdan" userId="48e65c9f34e137d0" providerId="LiveId" clId="{8A7FA5BB-97BB-4757-B08F-92391B74E5AB}" dt="2021-05-22T13:57:38.857" v="5446" actId="478"/>
          <ac:spMkLst>
            <pc:docMk/>
            <pc:sldMk cId="41728230" sldId="455"/>
            <ac:spMk id="19" creationId="{D6A10A8D-82E7-47D4-86D6-B3164E7D4C67}"/>
          </ac:spMkLst>
        </pc:spChg>
        <pc:spChg chg="add del mod">
          <ac:chgData name="Kulinich Bohdan" userId="48e65c9f34e137d0" providerId="LiveId" clId="{8A7FA5BB-97BB-4757-B08F-92391B74E5AB}" dt="2021-05-22T13:58:46.853" v="5482" actId="478"/>
          <ac:spMkLst>
            <pc:docMk/>
            <pc:sldMk cId="41728230" sldId="455"/>
            <ac:spMk id="22" creationId="{DE7A6D14-24B6-434A-8839-0E2B8BAB19A3}"/>
          </ac:spMkLst>
        </pc:spChg>
        <pc:spChg chg="add del mod">
          <ac:chgData name="Kulinich Bohdan" userId="48e65c9f34e137d0" providerId="LiveId" clId="{8A7FA5BB-97BB-4757-B08F-92391B74E5AB}" dt="2021-05-22T14:31:34.143" v="5780" actId="478"/>
          <ac:spMkLst>
            <pc:docMk/>
            <pc:sldMk cId="41728230" sldId="455"/>
            <ac:spMk id="23" creationId="{8F9C53AB-9C18-4EC4-8CDC-4CDB2C136153}"/>
          </ac:spMkLst>
        </pc:spChg>
        <pc:spChg chg="add mod ord modVis">
          <ac:chgData name="Kulinich Bohdan" userId="48e65c9f34e137d0" providerId="LiveId" clId="{8A7FA5BB-97BB-4757-B08F-92391B74E5AB}" dt="2021-05-22T14:43:31.395" v="5840" actId="167"/>
          <ac:spMkLst>
            <pc:docMk/>
            <pc:sldMk cId="41728230" sldId="455"/>
            <ac:spMk id="30" creationId="{1FEE48AD-842B-4578-AF48-D150A8931CF3}"/>
          </ac:spMkLst>
        </pc:spChg>
        <pc:spChg chg="add del mod">
          <ac:chgData name="Kulinich Bohdan" userId="48e65c9f34e137d0" providerId="LiveId" clId="{8A7FA5BB-97BB-4757-B08F-92391B74E5AB}" dt="2021-05-22T14:37:45.740" v="5787" actId="478"/>
          <ac:spMkLst>
            <pc:docMk/>
            <pc:sldMk cId="41728230" sldId="455"/>
            <ac:spMk id="32" creationId="{85EDE254-55EC-4C89-8430-1494B25DEB7D}"/>
          </ac:spMkLst>
        </pc:spChg>
        <pc:spChg chg="add mod ord">
          <ac:chgData name="Kulinich Bohdan" userId="48e65c9f34e137d0" providerId="LiveId" clId="{8A7FA5BB-97BB-4757-B08F-92391B74E5AB}" dt="2021-05-22T14:41:49.108" v="5832" actId="166"/>
          <ac:spMkLst>
            <pc:docMk/>
            <pc:sldMk cId="41728230" sldId="455"/>
            <ac:spMk id="35" creationId="{0360351A-266A-4C50-924E-C03445E944D1}"/>
          </ac:spMkLst>
        </pc:spChg>
        <pc:spChg chg="add mod ord">
          <ac:chgData name="Kulinich Bohdan" userId="48e65c9f34e137d0" providerId="LiveId" clId="{8A7FA5BB-97BB-4757-B08F-92391B74E5AB}" dt="2021-05-22T14:41:49.108" v="5832" actId="166"/>
          <ac:spMkLst>
            <pc:docMk/>
            <pc:sldMk cId="41728230" sldId="455"/>
            <ac:spMk id="36" creationId="{E0822F16-108B-42FC-BD1B-1226306B1626}"/>
          </ac:spMkLst>
        </pc:spChg>
        <pc:spChg chg="add mod ord">
          <ac:chgData name="Kulinich Bohdan" userId="48e65c9f34e137d0" providerId="LiveId" clId="{8A7FA5BB-97BB-4757-B08F-92391B74E5AB}" dt="2021-05-22T14:41:49.108" v="5832" actId="166"/>
          <ac:spMkLst>
            <pc:docMk/>
            <pc:sldMk cId="41728230" sldId="455"/>
            <ac:spMk id="37" creationId="{71E008C1-D3CF-4C7E-8345-4228E8AB23A2}"/>
          </ac:spMkLst>
        </pc:spChg>
        <pc:spChg chg="add mod ord">
          <ac:chgData name="Kulinich Bohdan" userId="48e65c9f34e137d0" providerId="LiveId" clId="{8A7FA5BB-97BB-4757-B08F-92391B74E5AB}" dt="2021-05-22T14:41:49.108" v="5832" actId="166"/>
          <ac:spMkLst>
            <pc:docMk/>
            <pc:sldMk cId="41728230" sldId="455"/>
            <ac:spMk id="38" creationId="{8FA44A35-9F09-4CA5-9205-70FD6E5D3C6F}"/>
          </ac:spMkLst>
        </pc:spChg>
        <pc:spChg chg="add del mod">
          <ac:chgData name="Kulinich Bohdan" userId="48e65c9f34e137d0" providerId="LiveId" clId="{8A7FA5BB-97BB-4757-B08F-92391B74E5AB}" dt="2021-05-22T14:38:19.881" v="5796" actId="478"/>
          <ac:spMkLst>
            <pc:docMk/>
            <pc:sldMk cId="41728230" sldId="455"/>
            <ac:spMk id="39" creationId="{682019D7-7ADA-41D4-8FFE-D1D1A7D0121C}"/>
          </ac:spMkLst>
        </pc:spChg>
        <pc:spChg chg="add del mod">
          <ac:chgData name="Kulinich Bohdan" userId="48e65c9f34e137d0" providerId="LiveId" clId="{8A7FA5BB-97BB-4757-B08F-92391B74E5AB}" dt="2021-05-22T14:38:18.393" v="5795" actId="478"/>
          <ac:spMkLst>
            <pc:docMk/>
            <pc:sldMk cId="41728230" sldId="455"/>
            <ac:spMk id="40" creationId="{59638828-8735-468B-B624-9DC384BF4396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41" creationId="{5A391771-3200-488B-8960-F1910EFA49BA}"/>
          </ac:spMkLst>
        </pc:spChg>
        <pc:spChg chg="add mod">
          <ac:chgData name="Kulinich Bohdan" userId="48e65c9f34e137d0" providerId="LiveId" clId="{8A7FA5BB-97BB-4757-B08F-92391B74E5AB}" dt="2021-05-22T14:39:32.428" v="5810" actId="1076"/>
          <ac:spMkLst>
            <pc:docMk/>
            <pc:sldMk cId="41728230" sldId="455"/>
            <ac:spMk id="42" creationId="{825DB638-5510-4BA5-8F13-FA3CA8488A8B}"/>
          </ac:spMkLst>
        </pc:spChg>
        <pc:spChg chg="add mod">
          <ac:chgData name="Kulinich Bohdan" userId="48e65c9f34e137d0" providerId="LiveId" clId="{8A7FA5BB-97BB-4757-B08F-92391B74E5AB}" dt="2021-05-22T14:39:22.975" v="5807" actId="1076"/>
          <ac:spMkLst>
            <pc:docMk/>
            <pc:sldMk cId="41728230" sldId="455"/>
            <ac:spMk id="43" creationId="{81D1DBA7-BA2C-484A-B945-E1325C4822D4}"/>
          </ac:spMkLst>
        </pc:spChg>
        <pc:spChg chg="add mod">
          <ac:chgData name="Kulinich Bohdan" userId="48e65c9f34e137d0" providerId="LiveId" clId="{8A7FA5BB-97BB-4757-B08F-92391B74E5AB}" dt="2021-05-22T14:39:16.847" v="5805" actId="1076"/>
          <ac:spMkLst>
            <pc:docMk/>
            <pc:sldMk cId="41728230" sldId="455"/>
            <ac:spMk id="44" creationId="{88113A7C-AD0C-456F-AE14-D314FDE2327A}"/>
          </ac:spMkLst>
        </pc:spChg>
        <pc:spChg chg="add del mod">
          <ac:chgData name="Kulinich Bohdan" userId="48e65c9f34e137d0" providerId="LiveId" clId="{8A7FA5BB-97BB-4757-B08F-92391B74E5AB}" dt="2021-05-22T14:38:20.919" v="5797" actId="478"/>
          <ac:spMkLst>
            <pc:docMk/>
            <pc:sldMk cId="41728230" sldId="455"/>
            <ac:spMk id="45" creationId="{53FEBBE7-C4BB-46C6-8996-1185C32CA787}"/>
          </ac:spMkLst>
        </pc:spChg>
        <pc:spChg chg="add del mod">
          <ac:chgData name="Kulinich Bohdan" userId="48e65c9f34e137d0" providerId="LiveId" clId="{8A7FA5BB-97BB-4757-B08F-92391B74E5AB}" dt="2021-05-22T14:38:15.986" v="5793" actId="478"/>
          <ac:spMkLst>
            <pc:docMk/>
            <pc:sldMk cId="41728230" sldId="455"/>
            <ac:spMk id="46" creationId="{972710B1-2AEB-4D07-803A-6F1BCBA34FEC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47" creationId="{642799A3-0DC9-4964-87BF-79E34F420573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48" creationId="{38408AB3-7017-489C-BF7A-104346A0AF5D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49" creationId="{353C2A29-D4FC-43D5-A1CA-3AA3FB3CC9E0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50" creationId="{7B1ABEFB-8EC2-446E-A33D-45B6F66EC3A2}"/>
          </ac:spMkLst>
        </pc:spChg>
        <pc:spChg chg="add del mod">
          <ac:chgData name="Kulinich Bohdan" userId="48e65c9f34e137d0" providerId="LiveId" clId="{8A7FA5BB-97BB-4757-B08F-92391B74E5AB}" dt="2021-05-22T14:38:17.043" v="5794" actId="478"/>
          <ac:spMkLst>
            <pc:docMk/>
            <pc:sldMk cId="41728230" sldId="455"/>
            <ac:spMk id="70" creationId="{A732EAE4-B200-434E-BCE4-E9F5E28755CA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0" creationId="{C6F5548B-175C-4489-AC1E-2DED3C8A1858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1" creationId="{9049B63C-77BF-42CD-9D20-F5F931FD537C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2" creationId="{4107A0E6-A5B4-474D-A9DD-CF7F019864D6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3" creationId="{84DA9833-BC00-4E52-BB44-B4CE5DFD4B1F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4" creationId="{884D9367-F4D7-4B43-A75B-C17474EFF4C4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5" creationId="{C99B19C9-FB8E-43E6-9362-4CD59D63D213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6" creationId="{625FC05F-E71E-42C3-AEC9-CFE847F3AF51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7" creationId="{14F1D57E-B807-42C3-BE05-B9EFB1818F05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98" creationId="{E94AB770-7807-4724-9B0B-87E2C7301358}"/>
          </ac:spMkLst>
        </pc:spChg>
        <pc:spChg chg="add del mod">
          <ac:chgData name="Kulinich Bohdan" userId="48e65c9f34e137d0" providerId="LiveId" clId="{8A7FA5BB-97BB-4757-B08F-92391B74E5AB}" dt="2021-05-22T14:38:14.605" v="5792" actId="478"/>
          <ac:spMkLst>
            <pc:docMk/>
            <pc:sldMk cId="41728230" sldId="455"/>
            <ac:spMk id="99" creationId="{8DB7B312-76F0-4E6B-9EC2-0C28BB843358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0" creationId="{90C8223D-75DD-4D7E-872F-B7DD4B5A8C62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1" creationId="{D6A08719-E4DD-4E9D-97ED-CAB1FDA42DE1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2" creationId="{88F5FF76-126A-42FE-B548-D75211E2FA45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3" creationId="{E0467E99-3386-4CF0-9681-5A27F4628919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4" creationId="{CF31CB54-D875-4D99-94A4-D1C582E4925F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5" creationId="{FD93A529-36FC-4329-B282-EC0054A61286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6" creationId="{A00030D6-579E-4123-8144-E0872CE3C5B7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7" creationId="{2555EFBD-D86C-4B54-B178-58B416577C38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8" creationId="{81865ED4-12EC-41B2-B5AC-DBC8B8BD2FD3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09" creationId="{5245C8C2-D67B-47EB-8A6F-024798CBD749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10" creationId="{C5362F1F-C266-4F46-AEDA-7D0D7847EC74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11" creationId="{3843D35D-AE1D-4F96-80E1-4EC7C7B57A74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12" creationId="{783C41FD-D0A4-42B6-B687-396CC86FFCF4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13" creationId="{204A0CE7-948C-40A6-92E5-661FCDFABBB7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14" creationId="{DB976CBD-DABE-428C-909F-A58B5FD3A78A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15" creationId="{9BF6B0AE-38B1-4338-8C5C-DF8305602B8D}"/>
          </ac:spMkLst>
        </pc:spChg>
        <pc:spChg chg="add mod">
          <ac:chgData name="Kulinich Bohdan" userId="48e65c9f34e137d0" providerId="LiveId" clId="{8A7FA5BB-97BB-4757-B08F-92391B74E5AB}" dt="2021-05-22T14:37:39.472" v="5785"/>
          <ac:spMkLst>
            <pc:docMk/>
            <pc:sldMk cId="41728230" sldId="455"/>
            <ac:spMk id="116" creationId="{77EDD7C3-7494-4F6A-B443-D74205716E29}"/>
          </ac:spMkLst>
        </pc:spChg>
        <pc:spChg chg="add del mod">
          <ac:chgData name="Kulinich Bohdan" userId="48e65c9f34e137d0" providerId="LiveId" clId="{8A7FA5BB-97BB-4757-B08F-92391B74E5AB}" dt="2021-06-11T04:28:48.421" v="7369" actId="478"/>
          <ac:spMkLst>
            <pc:docMk/>
            <pc:sldMk cId="41728230" sldId="455"/>
            <ac:spMk id="117" creationId="{8CF08303-E362-4A91-8ABE-314CA99978F2}"/>
          </ac:spMkLst>
        </pc:spChg>
        <pc:spChg chg="add mod">
          <ac:chgData name="Kulinich Bohdan" userId="48e65c9f34e137d0" providerId="LiveId" clId="{8A7FA5BB-97BB-4757-B08F-92391B74E5AB}" dt="2021-06-11T04:29:15.436" v="7370" actId="1076"/>
          <ac:spMkLst>
            <pc:docMk/>
            <pc:sldMk cId="41728230" sldId="455"/>
            <ac:spMk id="118" creationId="{BD7DFF13-E861-403A-A84E-22A466B89304}"/>
          </ac:spMkLst>
        </pc:spChg>
        <pc:spChg chg="add mod">
          <ac:chgData name="Kulinich Bohdan" userId="48e65c9f34e137d0" providerId="LiveId" clId="{8A7FA5BB-97BB-4757-B08F-92391B74E5AB}" dt="2021-06-11T04:29:15.436" v="7370" actId="1076"/>
          <ac:spMkLst>
            <pc:docMk/>
            <pc:sldMk cId="41728230" sldId="455"/>
            <ac:spMk id="119" creationId="{252C332E-E971-40CD-835E-E3F8FDCB9FE7}"/>
          </ac:spMkLst>
        </pc:spChg>
        <pc:spChg chg="add mod">
          <ac:chgData name="Kulinich Bohdan" userId="48e65c9f34e137d0" providerId="LiveId" clId="{8A7FA5BB-97BB-4757-B08F-92391B74E5AB}" dt="2021-06-11T04:29:15.436" v="7370" actId="1076"/>
          <ac:spMkLst>
            <pc:docMk/>
            <pc:sldMk cId="41728230" sldId="455"/>
            <ac:spMk id="120" creationId="{A274212C-9CAD-460D-B5E6-467109CD176D}"/>
          </ac:spMkLst>
        </pc:spChg>
        <pc:spChg chg="add mod">
          <ac:chgData name="Kulinich Bohdan" userId="48e65c9f34e137d0" providerId="LiveId" clId="{8A7FA5BB-97BB-4757-B08F-92391B74E5AB}" dt="2021-06-11T04:29:15.436" v="7370" actId="1076"/>
          <ac:spMkLst>
            <pc:docMk/>
            <pc:sldMk cId="41728230" sldId="455"/>
            <ac:spMk id="121" creationId="{59216BB6-9FA4-4F9B-BEA3-A31F1C350C8C}"/>
          </ac:spMkLst>
        </pc:spChg>
        <pc:spChg chg="add mod">
          <ac:chgData name="Kulinich Bohdan" userId="48e65c9f34e137d0" providerId="LiveId" clId="{8A7FA5BB-97BB-4757-B08F-92391B74E5AB}" dt="2021-06-11T04:29:15.436" v="7370" actId="1076"/>
          <ac:spMkLst>
            <pc:docMk/>
            <pc:sldMk cId="41728230" sldId="455"/>
            <ac:spMk id="122" creationId="{9F6D18FC-59E4-42E5-8254-13BF2FA7973A}"/>
          </ac:spMkLst>
        </pc:spChg>
        <pc:spChg chg="add mod">
          <ac:chgData name="Kulinich Bohdan" userId="48e65c9f34e137d0" providerId="LiveId" clId="{8A7FA5BB-97BB-4757-B08F-92391B74E5AB}" dt="2021-06-11T04:29:15.436" v="7370" actId="1076"/>
          <ac:spMkLst>
            <pc:docMk/>
            <pc:sldMk cId="41728230" sldId="455"/>
            <ac:spMk id="123" creationId="{7AE1D686-0BDB-42C5-8546-D1B6BFAFD526}"/>
          </ac:spMkLst>
        </pc:spChg>
        <pc:spChg chg="add mod">
          <ac:chgData name="Kulinich Bohdan" userId="48e65c9f34e137d0" providerId="LiveId" clId="{8A7FA5BB-97BB-4757-B08F-92391B74E5AB}" dt="2021-06-11T04:29:15.436" v="7370" actId="1076"/>
          <ac:spMkLst>
            <pc:docMk/>
            <pc:sldMk cId="41728230" sldId="455"/>
            <ac:spMk id="124" creationId="{1F1E9778-E8CD-47D3-A0E7-8F1382A2AC1B}"/>
          </ac:spMkLst>
        </pc:spChg>
        <pc:spChg chg="add mod">
          <ac:chgData name="Kulinich Bohdan" userId="48e65c9f34e137d0" providerId="LiveId" clId="{8A7FA5BB-97BB-4757-B08F-92391B74E5AB}" dt="2021-06-11T04:29:15.436" v="7370" actId="1076"/>
          <ac:spMkLst>
            <pc:docMk/>
            <pc:sldMk cId="41728230" sldId="455"/>
            <ac:spMk id="125" creationId="{C7AEB1E7-07F8-47DA-95F6-BBA30132A7C2}"/>
          </ac:spMkLst>
        </pc:spChg>
        <pc:grpChg chg="add del mod">
          <ac:chgData name="Kulinich Bohdan" userId="48e65c9f34e137d0" providerId="LiveId" clId="{8A7FA5BB-97BB-4757-B08F-92391B74E5AB}" dt="2021-05-22T13:56:26.524" v="5430" actId="478"/>
          <ac:grpSpMkLst>
            <pc:docMk/>
            <pc:sldMk cId="41728230" sldId="455"/>
            <ac:grpSpMk id="11" creationId="{E39F1179-34B1-45C1-B5CD-D376BEFB125D}"/>
          </ac:grpSpMkLst>
        </pc:grpChg>
        <pc:graphicFrameChg chg="add del mod">
          <ac:chgData name="Kulinich Bohdan" userId="48e65c9f34e137d0" providerId="LiveId" clId="{8A7FA5BB-97BB-4757-B08F-92391B74E5AB}" dt="2021-05-22T14:07:42.530" v="5534"/>
          <ac:graphicFrameMkLst>
            <pc:docMk/>
            <pc:sldMk cId="41728230" sldId="455"/>
            <ac:graphicFrameMk id="26" creationId="{141C294A-F434-4803-A933-30EC2132F304}"/>
          </ac:graphicFrameMkLst>
        </pc:graphicFrameChg>
        <pc:picChg chg="del">
          <ac:chgData name="Kulinich Bohdan" userId="48e65c9f34e137d0" providerId="LiveId" clId="{8A7FA5BB-97BB-4757-B08F-92391B74E5AB}" dt="2021-05-22T14:43:37.693" v="5842" actId="478"/>
          <ac:picMkLst>
            <pc:docMk/>
            <pc:sldMk cId="41728230" sldId="455"/>
            <ac:picMk id="10" creationId="{372AACD3-E47C-4422-99F4-8F2FA502FD53}"/>
          </ac:picMkLst>
        </pc:picChg>
        <pc:picChg chg="add del mod topLvl">
          <ac:chgData name="Kulinich Bohdan" userId="48e65c9f34e137d0" providerId="LiveId" clId="{8A7FA5BB-97BB-4757-B08F-92391B74E5AB}" dt="2021-05-22T13:58:10.874" v="5450" actId="478"/>
          <ac:picMkLst>
            <pc:docMk/>
            <pc:sldMk cId="41728230" sldId="455"/>
            <ac:picMk id="13" creationId="{ADB45114-5D0F-4C3D-8AB0-6F749F38156E}"/>
          </ac:picMkLst>
        </pc:picChg>
        <pc:picChg chg="del">
          <ac:chgData name="Kulinich Bohdan" userId="48e65c9f34e137d0" providerId="LiveId" clId="{8A7FA5BB-97BB-4757-B08F-92391B74E5AB}" dt="2021-05-22T13:51:29.496" v="5346" actId="478"/>
          <ac:picMkLst>
            <pc:docMk/>
            <pc:sldMk cId="41728230" sldId="455"/>
            <ac:picMk id="15" creationId="{E708C392-1461-46A4-8FEC-1BB1D6A1031E}"/>
          </ac:picMkLst>
        </pc:picChg>
        <pc:picChg chg="add del mod">
          <ac:chgData name="Kulinich Bohdan" userId="48e65c9f34e137d0" providerId="LiveId" clId="{8A7FA5BB-97BB-4757-B08F-92391B74E5AB}" dt="2021-05-22T14:06:41.409" v="5528" actId="478"/>
          <ac:picMkLst>
            <pc:docMk/>
            <pc:sldMk cId="41728230" sldId="455"/>
            <ac:picMk id="21" creationId="{996C190D-5E77-43CD-9A72-07069BF62419}"/>
          </ac:picMkLst>
        </pc:picChg>
        <pc:picChg chg="add del mod">
          <ac:chgData name="Kulinich Bohdan" userId="48e65c9f34e137d0" providerId="LiveId" clId="{8A7FA5BB-97BB-4757-B08F-92391B74E5AB}" dt="2021-05-22T14:07:38.631" v="5532" actId="478"/>
          <ac:picMkLst>
            <pc:docMk/>
            <pc:sldMk cId="41728230" sldId="455"/>
            <ac:picMk id="25" creationId="{1072F6AB-F920-47BA-9546-EA9012F1E537}"/>
          </ac:picMkLst>
        </pc:picChg>
        <pc:picChg chg="add del mod ord">
          <ac:chgData name="Kulinich Bohdan" userId="48e65c9f34e137d0" providerId="LiveId" clId="{8A7FA5BB-97BB-4757-B08F-92391B74E5AB}" dt="2021-05-22T14:31:32.809" v="5779" actId="478"/>
          <ac:picMkLst>
            <pc:docMk/>
            <pc:sldMk cId="41728230" sldId="455"/>
            <ac:picMk id="28" creationId="{93139BB7-0166-46AA-8FAE-F35E7425D93D}"/>
          </ac:picMkLst>
        </pc:picChg>
        <pc:picChg chg="add mod ord modVis">
          <ac:chgData name="Kulinich Bohdan" userId="48e65c9f34e137d0" providerId="LiveId" clId="{8A7FA5BB-97BB-4757-B08F-92391B74E5AB}" dt="2021-05-22T14:43:31.395" v="5840" actId="167"/>
          <ac:picMkLst>
            <pc:docMk/>
            <pc:sldMk cId="41728230" sldId="455"/>
            <ac:picMk id="29" creationId="{87BF143E-BCB5-4AB2-B656-2736A64102D2}"/>
          </ac:picMkLst>
        </pc:picChg>
        <pc:picChg chg="add del mod">
          <ac:chgData name="Kulinich Bohdan" userId="48e65c9f34e137d0" providerId="LiveId" clId="{8A7FA5BB-97BB-4757-B08F-92391B74E5AB}" dt="2021-05-22T14:37:42.951" v="5786" actId="478"/>
          <ac:picMkLst>
            <pc:docMk/>
            <pc:sldMk cId="41728230" sldId="455"/>
            <ac:picMk id="31" creationId="{3DF3D0CB-14B5-4107-9BF8-11959B5F6E3B}"/>
          </ac:picMkLst>
        </pc:picChg>
        <pc:picChg chg="add mod ord">
          <ac:chgData name="Kulinich Bohdan" userId="48e65c9f34e137d0" providerId="LiveId" clId="{8A7FA5BB-97BB-4757-B08F-92391B74E5AB}" dt="2021-05-22T14:38:00.186" v="5791" actId="167"/>
          <ac:picMkLst>
            <pc:docMk/>
            <pc:sldMk cId="41728230" sldId="455"/>
            <ac:picMk id="126" creationId="{FB2FE7F2-AA8D-4844-B04E-ADA558035F20}"/>
          </ac:picMkLst>
        </pc:picChg>
        <pc:cxnChg chg="add del mod">
          <ac:chgData name="Kulinich Bohdan" userId="48e65c9f34e137d0" providerId="LiveId" clId="{8A7FA5BB-97BB-4757-B08F-92391B74E5AB}" dt="2021-05-22T13:53:06.037" v="5355" actId="11529"/>
          <ac:cxnSpMkLst>
            <pc:docMk/>
            <pc:sldMk cId="41728230" sldId="455"/>
            <ac:cxnSpMk id="7" creationId="{5A9F8699-6CA2-44EB-8341-D961D3042699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33" creationId="{F398D2B2-D20D-4E71-88BC-87F927E04A17}"/>
          </ac:cxnSpMkLst>
        </pc:cxnChg>
        <pc:cxnChg chg="add mod">
          <ac:chgData name="Kulinich Bohdan" userId="48e65c9f34e137d0" providerId="LiveId" clId="{8A7FA5BB-97BB-4757-B08F-92391B74E5AB}" dt="2021-05-22T14:40:16.362" v="5815" actId="208"/>
          <ac:cxnSpMkLst>
            <pc:docMk/>
            <pc:sldMk cId="41728230" sldId="455"/>
            <ac:cxnSpMk id="34" creationId="{916F14C4-6013-47F7-A42E-2D6CB39BBE77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1" creationId="{35043CAE-F40F-4CC6-9515-F28EE1D36727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2" creationId="{366E5448-C3FB-4976-92F6-BA0B90040652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3" creationId="{395798FD-6D36-4E60-8571-EB9FD7E4B06C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4" creationId="{9EE2AFD6-9026-4961-AC7D-2A6D758AF44D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5" creationId="{56A49645-A65A-4EA0-A182-51F19B01308A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6" creationId="{FFA268C5-B440-465F-99FA-FF4D58D7374C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7" creationId="{06472BD3-50CD-4759-8208-35F7ADFEBEAF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8" creationId="{10283984-0DD8-4F43-A92C-67927C93DDE0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59" creationId="{F9D14CB2-90D2-41FA-969B-0C166916746A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0" creationId="{CA0AD248-EB01-4748-B727-B036B8DB1193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1" creationId="{04A79D70-E43A-4963-AB1E-19BDFB81FBE1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2" creationId="{9E7FD22B-1A71-41D9-B26D-29F456027A4A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3" creationId="{66E3C12A-6297-4F71-B6C2-30EC86C7423E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4" creationId="{5520A60F-C9EC-4789-BB16-F4638D3F7422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5" creationId="{C88FA6F7-9108-4F28-BF84-743FADEB4B9B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6" creationId="{DEBD3383-8D75-48FC-8451-4C4D9AFFC687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7" creationId="{4FAA35EE-789E-4E5E-9FD0-41177F09EE26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8" creationId="{219758A2-6293-473C-9129-E8EBC7B8343E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69" creationId="{62ECA6AC-7B2E-40E9-82F5-237C5EBF5D78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1" creationId="{3918FBAB-9105-4D29-9486-620BF68A9525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2" creationId="{84349D1B-20DC-4BBD-9062-6AA348D9DF79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3" creationId="{C4DDEB93-6AAA-4B0D-BF6C-042EB5DC2AA8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4" creationId="{C44E7E10-486B-4390-90F2-230ADD7E4446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5" creationId="{B21E9A41-CF00-4A1B-B266-52B213AEBB26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6" creationId="{33973861-8071-4EEA-A215-761081735C41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7" creationId="{1D6CEB3B-68E2-4110-B54C-21BC678890BD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8" creationId="{60178DCA-BE4A-47D9-AD6F-708286EA565F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79" creationId="{AEE18D33-0774-49C4-8937-CFCBA80761F9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0" creationId="{86455EE8-939C-4441-B1AC-40556737B0AE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1" creationId="{50C6C983-91CC-41F1-B6FF-288709AD3488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2" creationId="{304B7773-A3CE-4B9D-983F-9D2246FABF88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3" creationId="{62BB4B9E-E42D-4107-9799-25236AA189FF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4" creationId="{6BA208AA-9329-457A-91F2-911575213DE9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5" creationId="{BCECEDA5-B7F2-4759-BCCC-486E848829FC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6" creationId="{9F5460D4-0DF7-4579-BA1F-81B9A5D9E5CE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7" creationId="{727A7EA8-E9AC-4AFF-ABB1-213F783C71F9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8" creationId="{7038F781-7954-4428-B4CE-EB4DD1E8B0B4}"/>
          </ac:cxnSpMkLst>
        </pc:cxnChg>
        <pc:cxnChg chg="add mod">
          <ac:chgData name="Kulinich Bohdan" userId="48e65c9f34e137d0" providerId="LiveId" clId="{8A7FA5BB-97BB-4757-B08F-92391B74E5AB}" dt="2021-05-22T14:37:39.472" v="5785"/>
          <ac:cxnSpMkLst>
            <pc:docMk/>
            <pc:sldMk cId="41728230" sldId="455"/>
            <ac:cxnSpMk id="89" creationId="{F3B0AE5A-98E7-4916-8A17-BED0CB8CEB93}"/>
          </ac:cxnSpMkLst>
        </pc:cxnChg>
        <pc:cxnChg chg="add mod">
          <ac:chgData name="Kulinich Bohdan" userId="48e65c9f34e137d0" providerId="LiveId" clId="{8A7FA5BB-97BB-4757-B08F-92391B74E5AB}" dt="2021-05-22T14:41:01.972" v="5831" actId="693"/>
          <ac:cxnSpMkLst>
            <pc:docMk/>
            <pc:sldMk cId="41728230" sldId="455"/>
            <ac:cxnSpMk id="128" creationId="{6228FA57-EA64-43A0-900B-FB4F5B6204B1}"/>
          </ac:cxnSpMkLst>
        </pc:cxnChg>
        <pc:cxnChg chg="add mod">
          <ac:chgData name="Kulinich Bohdan" userId="48e65c9f34e137d0" providerId="LiveId" clId="{8A7FA5BB-97BB-4757-B08F-92391B74E5AB}" dt="2021-05-22T14:41:01.972" v="5831" actId="693"/>
          <ac:cxnSpMkLst>
            <pc:docMk/>
            <pc:sldMk cId="41728230" sldId="455"/>
            <ac:cxnSpMk id="130" creationId="{6036C661-175E-47A5-9CD9-3393F36A3180}"/>
          </ac:cxnSpMkLst>
        </pc:cxnChg>
        <pc:cxnChg chg="add mod">
          <ac:chgData name="Kulinich Bohdan" userId="48e65c9f34e137d0" providerId="LiveId" clId="{8A7FA5BB-97BB-4757-B08F-92391B74E5AB}" dt="2021-05-22T14:41:01.972" v="5831" actId="693"/>
          <ac:cxnSpMkLst>
            <pc:docMk/>
            <pc:sldMk cId="41728230" sldId="455"/>
            <ac:cxnSpMk id="131" creationId="{71B84A2A-4FDB-4390-9E8F-FFE7E9155AB1}"/>
          </ac:cxnSpMkLst>
        </pc:cxnChg>
        <pc:cxnChg chg="add mod">
          <ac:chgData name="Kulinich Bohdan" userId="48e65c9f34e137d0" providerId="LiveId" clId="{8A7FA5BB-97BB-4757-B08F-92391B74E5AB}" dt="2021-05-22T14:41:01.972" v="5831" actId="693"/>
          <ac:cxnSpMkLst>
            <pc:docMk/>
            <pc:sldMk cId="41728230" sldId="455"/>
            <ac:cxnSpMk id="133" creationId="{F0D28AEA-D457-4891-A591-D6CA5891711D}"/>
          </ac:cxnSpMkLst>
        </pc:cxnChg>
      </pc:sldChg>
      <pc:sldChg chg="addSp delSp modSp add del mod delAnim modAnim">
        <pc:chgData name="Kulinich Bohdan" userId="48e65c9f34e137d0" providerId="LiveId" clId="{8A7FA5BB-97BB-4757-B08F-92391B74E5AB}" dt="2021-05-23T09:42:07.576" v="6777" actId="47"/>
        <pc:sldMkLst>
          <pc:docMk/>
          <pc:sldMk cId="2633563170" sldId="456"/>
        </pc:sldMkLst>
        <pc:spChg chg="add mod">
          <ac:chgData name="Kulinich Bohdan" userId="48e65c9f34e137d0" providerId="LiveId" clId="{8A7FA5BB-97BB-4757-B08F-92391B74E5AB}" dt="2021-05-22T15:15:22.413" v="5973"/>
          <ac:spMkLst>
            <pc:docMk/>
            <pc:sldMk cId="2633563170" sldId="456"/>
            <ac:spMk id="14" creationId="{77A5BBD8-5574-4F08-AF1D-324733C7635A}"/>
          </ac:spMkLst>
        </pc:spChg>
        <pc:picChg chg="add mod">
          <ac:chgData name="Kulinich Bohdan" userId="48e65c9f34e137d0" providerId="LiveId" clId="{8A7FA5BB-97BB-4757-B08F-92391B74E5AB}" dt="2021-05-22T15:15:22.413" v="5973"/>
          <ac:picMkLst>
            <pc:docMk/>
            <pc:sldMk cId="2633563170" sldId="456"/>
            <ac:picMk id="13" creationId="{9BBF827E-5082-4894-858E-CC1F17B8CC0E}"/>
          </ac:picMkLst>
        </pc:picChg>
        <pc:picChg chg="del">
          <ac:chgData name="Kulinich Bohdan" userId="48e65c9f34e137d0" providerId="LiveId" clId="{8A7FA5BB-97BB-4757-B08F-92391B74E5AB}" dt="2021-05-22T15:15:22.075" v="5972" actId="478"/>
          <ac:picMkLst>
            <pc:docMk/>
            <pc:sldMk cId="2633563170" sldId="456"/>
            <ac:picMk id="15" creationId="{E708C392-1461-46A4-8FEC-1BB1D6A1031E}"/>
          </ac:picMkLst>
        </pc:picChg>
      </pc:sldChg>
      <pc:sldChg chg="addSp delSp modSp new del mod addAnim delAnim modAnim">
        <pc:chgData name="Kulinich Bohdan" userId="48e65c9f34e137d0" providerId="LiveId" clId="{8A7FA5BB-97BB-4757-B08F-92391B74E5AB}" dt="2021-05-23T09:42:06.007" v="6776" actId="47"/>
        <pc:sldMkLst>
          <pc:docMk/>
          <pc:sldMk cId="1780812090" sldId="457"/>
        </pc:sldMkLst>
        <pc:spChg chg="add del mod topLvl">
          <ac:chgData name="Kulinich Bohdan" userId="48e65c9f34e137d0" providerId="LiveId" clId="{8A7FA5BB-97BB-4757-B08F-92391B74E5AB}" dt="2021-05-22T14:02:08.639" v="5527" actId="478"/>
          <ac:spMkLst>
            <pc:docMk/>
            <pc:sldMk cId="1780812090" sldId="457"/>
            <ac:spMk id="4" creationId="{4A93C101-0593-4D36-9ACB-1DB1C8D4E50C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6" creationId="{26347BBD-154A-4905-BBEE-51F2CAB824EF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7" creationId="{3617D5F8-61C8-47B8-849A-C8C254F08867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8" creationId="{38E08E6E-999B-4855-8CE8-E92D3AF5F6DB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9" creationId="{51D66CC6-49D3-4D93-BEA3-7D1C1B3D7473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10" creationId="{8D4FD841-10F0-4C2F-88B1-D22A5C4ACFEC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11" creationId="{230011CD-044D-4549-9141-2EC976DF5F1D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12" creationId="{7F517C04-0392-48C0-9013-1232F04CDF9F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13" creationId="{F90BB283-867F-4FBF-B4EB-47FCB550E617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14" creationId="{2FC96F39-F64C-49C6-A77A-5F2E21AFD981}"/>
          </ac:spMkLst>
        </pc:spChg>
        <pc:spChg chg="mod">
          <ac:chgData name="Kulinich Bohdan" userId="48e65c9f34e137d0" providerId="LiveId" clId="{8A7FA5BB-97BB-4757-B08F-92391B74E5AB}" dt="2021-05-22T13:59:46.496" v="5513" actId="27803"/>
          <ac:spMkLst>
            <pc:docMk/>
            <pc:sldMk cId="1780812090" sldId="457"/>
            <ac:spMk id="15" creationId="{480D6B78-7881-4F68-BF34-AB0EE1AB41B6}"/>
          </ac:spMkLst>
        </pc:spChg>
        <pc:grpChg chg="add del mod">
          <ac:chgData name="Kulinich Bohdan" userId="48e65c9f34e137d0" providerId="LiveId" clId="{8A7FA5BB-97BB-4757-B08F-92391B74E5AB}" dt="2021-05-22T14:00:48.140" v="5519" actId="165"/>
          <ac:grpSpMkLst>
            <pc:docMk/>
            <pc:sldMk cId="1780812090" sldId="457"/>
            <ac:grpSpMk id="2" creationId="{F21BC8A0-4737-439A-83DF-2DF3D6C80A80}"/>
          </ac:grpSpMkLst>
        </pc:grpChg>
        <pc:grpChg chg="mod">
          <ac:chgData name="Kulinich Bohdan" userId="48e65c9f34e137d0" providerId="LiveId" clId="{8A7FA5BB-97BB-4757-B08F-92391B74E5AB}" dt="2021-05-22T14:00:28.454" v="5516" actId="11530"/>
          <ac:grpSpMkLst>
            <pc:docMk/>
            <pc:sldMk cId="1780812090" sldId="457"/>
            <ac:grpSpMk id="5" creationId="{EE07DB5B-6B98-43CE-A55E-6686BCCE6AE7}"/>
          </ac:grpSpMkLst>
        </pc:grpChg>
        <pc:picChg chg="add del mod topLvl">
          <ac:chgData name="Kulinich Bohdan" userId="48e65c9f34e137d0" providerId="LiveId" clId="{8A7FA5BB-97BB-4757-B08F-92391B74E5AB}" dt="2021-05-22T14:31:38.984" v="5782" actId="478"/>
          <ac:picMkLst>
            <pc:docMk/>
            <pc:sldMk cId="1780812090" sldId="457"/>
            <ac:picMk id="3" creationId="{8879633B-4B4B-4D34-A60A-3256005B7891}"/>
          </ac:picMkLst>
        </pc:picChg>
        <pc:picChg chg="add del mod">
          <ac:chgData name="Kulinich Bohdan" userId="48e65c9f34e137d0" providerId="LiveId" clId="{8A7FA5BB-97BB-4757-B08F-92391B74E5AB}" dt="2021-05-22T14:37:51.233" v="5789"/>
          <ac:picMkLst>
            <pc:docMk/>
            <pc:sldMk cId="1780812090" sldId="457"/>
            <ac:picMk id="16" creationId="{7B054882-2B67-4AD3-A463-115232CE987E}"/>
          </ac:picMkLst>
        </pc:picChg>
      </pc:sldChg>
      <pc:sldChg chg="addSp delSp modSp add mod delAnim modAnim">
        <pc:chgData name="Kulinich Bohdan" userId="48e65c9f34e137d0" providerId="LiveId" clId="{8A7FA5BB-97BB-4757-B08F-92391B74E5AB}" dt="2021-05-22T16:22:36.710" v="6131"/>
        <pc:sldMkLst>
          <pc:docMk/>
          <pc:sldMk cId="458921673" sldId="458"/>
        </pc:sldMkLst>
        <pc:spChg chg="mod">
          <ac:chgData name="Kulinich Bohdan" userId="48e65c9f34e137d0" providerId="LiveId" clId="{8A7FA5BB-97BB-4757-B08F-92391B74E5AB}" dt="2021-05-22T16:21:33.669" v="6059" actId="1076"/>
          <ac:spMkLst>
            <pc:docMk/>
            <pc:sldMk cId="458921673" sldId="458"/>
            <ac:spMk id="6" creationId="{4CD1B612-D16C-4F70-8335-78480BFE8EC8}"/>
          </ac:spMkLst>
        </pc:spChg>
        <pc:spChg chg="del">
          <ac:chgData name="Kulinich Bohdan" userId="48e65c9f34e137d0" providerId="LiveId" clId="{8A7FA5BB-97BB-4757-B08F-92391B74E5AB}" dt="2021-05-22T16:22:19.453" v="6124" actId="478"/>
          <ac:spMkLst>
            <pc:docMk/>
            <pc:sldMk cId="458921673" sldId="458"/>
            <ac:spMk id="9" creationId="{6CBE4EA9-3EC4-4647-8459-6CB04DC725B8}"/>
          </ac:spMkLst>
        </pc:spChg>
        <pc:spChg chg="mod">
          <ac:chgData name="Kulinich Bohdan" userId="48e65c9f34e137d0" providerId="LiveId" clId="{8A7FA5BB-97BB-4757-B08F-92391B74E5AB}" dt="2021-05-22T15:15:11.691" v="5971" actId="20577"/>
          <ac:spMkLst>
            <pc:docMk/>
            <pc:sldMk cId="458921673" sldId="458"/>
            <ac:spMk id="12" creationId="{97485A41-1798-4E95-BC09-FD81F2E9BF93}"/>
          </ac:spMkLst>
        </pc:spChg>
        <pc:spChg chg="add mod">
          <ac:chgData name="Kulinich Bohdan" userId="48e65c9f34e137d0" providerId="LiveId" clId="{8A7FA5BB-97BB-4757-B08F-92391B74E5AB}" dt="2021-05-22T16:13:53.952" v="5975"/>
          <ac:spMkLst>
            <pc:docMk/>
            <pc:sldMk cId="458921673" sldId="458"/>
            <ac:spMk id="14" creationId="{A15A4CF1-FCE1-49AC-80D2-D42CC4CF3B9C}"/>
          </ac:spMkLst>
        </pc:spChg>
        <pc:spChg chg="add mod">
          <ac:chgData name="Kulinich Bohdan" userId="48e65c9f34e137d0" providerId="LiveId" clId="{8A7FA5BB-97BB-4757-B08F-92391B74E5AB}" dt="2021-05-22T16:21:54.898" v="6094" actId="14100"/>
          <ac:spMkLst>
            <pc:docMk/>
            <pc:sldMk cId="458921673" sldId="458"/>
            <ac:spMk id="19" creationId="{2421B538-06D6-42FD-B124-108B0C90C09A}"/>
          </ac:spMkLst>
        </pc:spChg>
        <pc:spChg chg="add mod">
          <ac:chgData name="Kulinich Bohdan" userId="48e65c9f34e137d0" providerId="LiveId" clId="{8A7FA5BB-97BB-4757-B08F-92391B74E5AB}" dt="2021-05-22T16:22:11.335" v="6123" actId="20577"/>
          <ac:spMkLst>
            <pc:docMk/>
            <pc:sldMk cId="458921673" sldId="458"/>
            <ac:spMk id="20" creationId="{FBC54800-E2A1-4247-8B89-B77F425A08B5}"/>
          </ac:spMkLst>
        </pc:spChg>
        <pc:picChg chg="del">
          <ac:chgData name="Kulinich Bohdan" userId="48e65c9f34e137d0" providerId="LiveId" clId="{8A7FA5BB-97BB-4757-B08F-92391B74E5AB}" dt="2021-05-22T16:22:19.453" v="6124" actId="478"/>
          <ac:picMkLst>
            <pc:docMk/>
            <pc:sldMk cId="458921673" sldId="458"/>
            <ac:picMk id="10" creationId="{372AACD3-E47C-4422-99F4-8F2FA502FD53}"/>
          </ac:picMkLst>
        </pc:picChg>
        <pc:picChg chg="add mod">
          <ac:chgData name="Kulinich Bohdan" userId="48e65c9f34e137d0" providerId="LiveId" clId="{8A7FA5BB-97BB-4757-B08F-92391B74E5AB}" dt="2021-05-22T16:13:53.952" v="5975"/>
          <ac:picMkLst>
            <pc:docMk/>
            <pc:sldMk cId="458921673" sldId="458"/>
            <ac:picMk id="13" creationId="{FC1A0014-EFA6-43A3-BA2C-DF44986D497F}"/>
          </ac:picMkLst>
        </pc:picChg>
        <pc:picChg chg="del">
          <ac:chgData name="Kulinich Bohdan" userId="48e65c9f34e137d0" providerId="LiveId" clId="{8A7FA5BB-97BB-4757-B08F-92391B74E5AB}" dt="2021-05-22T16:13:49.972" v="5974" actId="478"/>
          <ac:picMkLst>
            <pc:docMk/>
            <pc:sldMk cId="458921673" sldId="458"/>
            <ac:picMk id="15" creationId="{E708C392-1461-46A4-8FEC-1BB1D6A1031E}"/>
          </ac:picMkLst>
        </pc:picChg>
      </pc:sldChg>
      <pc:sldChg chg="addSp delSp modSp add mod delAnim modAnim">
        <pc:chgData name="Kulinich Bohdan" userId="48e65c9f34e137d0" providerId="LiveId" clId="{8A7FA5BB-97BB-4757-B08F-92391B74E5AB}" dt="2021-05-22T16:44:35.876" v="6345" actId="22"/>
        <pc:sldMkLst>
          <pc:docMk/>
          <pc:sldMk cId="3730119961" sldId="459"/>
        </pc:sldMkLst>
        <pc:spChg chg="mod">
          <ac:chgData name="Kulinich Bohdan" userId="48e65c9f34e137d0" providerId="LiveId" clId="{8A7FA5BB-97BB-4757-B08F-92391B74E5AB}" dt="2021-05-22T16:32:54.688" v="6291" actId="1076"/>
          <ac:spMkLst>
            <pc:docMk/>
            <pc:sldMk cId="3730119961" sldId="459"/>
            <ac:spMk id="6" creationId="{4CD1B612-D16C-4F70-8335-78480BFE8EC8}"/>
          </ac:spMkLst>
        </pc:spChg>
        <pc:spChg chg="del">
          <ac:chgData name="Kulinich Bohdan" userId="48e65c9f34e137d0" providerId="LiveId" clId="{8A7FA5BB-97BB-4757-B08F-92391B74E5AB}" dt="2021-05-22T16:34:08.889" v="6335" actId="478"/>
          <ac:spMkLst>
            <pc:docMk/>
            <pc:sldMk cId="3730119961" sldId="459"/>
            <ac:spMk id="9" creationId="{6CBE4EA9-3EC4-4647-8459-6CB04DC725B8}"/>
          </ac:spMkLst>
        </pc:spChg>
        <pc:spChg chg="mod">
          <ac:chgData name="Kulinich Bohdan" userId="48e65c9f34e137d0" providerId="LiveId" clId="{8A7FA5BB-97BB-4757-B08F-92391B74E5AB}" dt="2021-05-22T16:29:48.577" v="6133" actId="20577"/>
          <ac:spMkLst>
            <pc:docMk/>
            <pc:sldMk cId="3730119961" sldId="459"/>
            <ac:spMk id="12" creationId="{97485A41-1798-4E95-BC09-FD81F2E9BF93}"/>
          </ac:spMkLst>
        </pc:spChg>
        <pc:spChg chg="mod">
          <ac:chgData name="Kulinich Bohdan" userId="48e65c9f34e137d0" providerId="LiveId" clId="{8A7FA5BB-97BB-4757-B08F-92391B74E5AB}" dt="2021-05-22T16:33:39.805" v="6334" actId="20577"/>
          <ac:spMkLst>
            <pc:docMk/>
            <pc:sldMk cId="3730119961" sldId="459"/>
            <ac:spMk id="14" creationId="{77A5BBD8-5574-4F08-AF1D-324733C7635A}"/>
          </ac:spMkLst>
        </pc:spChg>
        <pc:spChg chg="add mod">
          <ac:chgData name="Kulinich Bohdan" userId="48e65c9f34e137d0" providerId="LiveId" clId="{8A7FA5BB-97BB-4757-B08F-92391B74E5AB}" dt="2021-05-22T16:32:58.582" v="6292" actId="1076"/>
          <ac:spMkLst>
            <pc:docMk/>
            <pc:sldMk cId="3730119961" sldId="459"/>
            <ac:spMk id="15" creationId="{64D36BF6-DBBA-4302-87B1-3E0CEFB8C0D5}"/>
          </ac:spMkLst>
        </pc:spChg>
        <pc:spChg chg="add del">
          <ac:chgData name="Kulinich Bohdan" userId="48e65c9f34e137d0" providerId="LiveId" clId="{8A7FA5BB-97BB-4757-B08F-92391B74E5AB}" dt="2021-05-22T16:44:35.876" v="6345" actId="22"/>
          <ac:spMkLst>
            <pc:docMk/>
            <pc:sldMk cId="3730119961" sldId="459"/>
            <ac:spMk id="19" creationId="{DE48E787-EBDA-4344-9A81-6A9E1E7C6D76}"/>
          </ac:spMkLst>
        </pc:spChg>
        <pc:picChg chg="del">
          <ac:chgData name="Kulinich Bohdan" userId="48e65c9f34e137d0" providerId="LiveId" clId="{8A7FA5BB-97BB-4757-B08F-92391B74E5AB}" dt="2021-05-22T16:34:08.889" v="6335" actId="478"/>
          <ac:picMkLst>
            <pc:docMk/>
            <pc:sldMk cId="3730119961" sldId="459"/>
            <ac:picMk id="10" creationId="{372AACD3-E47C-4422-99F4-8F2FA502FD53}"/>
          </ac:picMkLst>
        </pc:picChg>
      </pc:sldChg>
      <pc:sldChg chg="modSp add del">
        <pc:chgData name="Kulinich Bohdan" userId="48e65c9f34e137d0" providerId="LiveId" clId="{8A7FA5BB-97BB-4757-B08F-92391B74E5AB}" dt="2021-05-22T16:44:43.878" v="6348" actId="47"/>
        <pc:sldMkLst>
          <pc:docMk/>
          <pc:sldMk cId="409052496" sldId="460"/>
        </pc:sldMkLst>
        <pc:spChg chg="mod">
          <ac:chgData name="Kulinich Bohdan" userId="48e65c9f34e137d0" providerId="LiveId" clId="{8A7FA5BB-97BB-4757-B08F-92391B74E5AB}" dt="2021-05-22T16:44:41.695" v="6347" actId="20577"/>
          <ac:spMkLst>
            <pc:docMk/>
            <pc:sldMk cId="409052496" sldId="460"/>
            <ac:spMk id="12" creationId="{97485A41-1798-4E95-BC09-FD81F2E9BF93}"/>
          </ac:spMkLst>
        </pc:spChg>
      </pc:sldChg>
      <pc:sldChg chg="addSp delSp modSp add mod delAnim modAnim">
        <pc:chgData name="Kulinich Bohdan" userId="48e65c9f34e137d0" providerId="LiveId" clId="{8A7FA5BB-97BB-4757-B08F-92391B74E5AB}" dt="2021-06-11T04:33:08.546" v="7372" actId="1076"/>
        <pc:sldMkLst>
          <pc:docMk/>
          <pc:sldMk cId="2344589223" sldId="460"/>
        </pc:sldMkLst>
        <pc:spChg chg="mod modVis">
          <ac:chgData name="Kulinich Bohdan" userId="48e65c9f34e137d0" providerId="LiveId" clId="{8A7FA5BB-97BB-4757-B08F-92391B74E5AB}" dt="2021-05-23T08:35:02.489" v="6739" actId="14100"/>
          <ac:spMkLst>
            <pc:docMk/>
            <pc:sldMk cId="2344589223" sldId="460"/>
            <ac:spMk id="6" creationId="{4CD1B612-D16C-4F70-8335-78480BFE8EC8}"/>
          </ac:spMkLst>
        </pc:spChg>
        <pc:spChg chg="del">
          <ac:chgData name="Kulinich Bohdan" userId="48e65c9f34e137d0" providerId="LiveId" clId="{8A7FA5BB-97BB-4757-B08F-92391B74E5AB}" dt="2021-05-22T16:44:55.339" v="6351" actId="478"/>
          <ac:spMkLst>
            <pc:docMk/>
            <pc:sldMk cId="2344589223" sldId="460"/>
            <ac:spMk id="9" creationId="{6CBE4EA9-3EC4-4647-8459-6CB04DC725B8}"/>
          </ac:spMkLst>
        </pc:spChg>
        <pc:spChg chg="mod">
          <ac:chgData name="Kulinich Bohdan" userId="48e65c9f34e137d0" providerId="LiveId" clId="{8A7FA5BB-97BB-4757-B08F-92391B74E5AB}" dt="2021-05-22T16:44:51.129" v="6350" actId="20577"/>
          <ac:spMkLst>
            <pc:docMk/>
            <pc:sldMk cId="2344589223" sldId="460"/>
            <ac:spMk id="12" creationId="{97485A41-1798-4E95-BC09-FD81F2E9BF93}"/>
          </ac:spMkLst>
        </pc:spChg>
        <pc:spChg chg="mod ord modVis">
          <ac:chgData name="Kulinich Bohdan" userId="48e65c9f34e137d0" providerId="LiveId" clId="{8A7FA5BB-97BB-4757-B08F-92391B74E5AB}" dt="2021-05-23T08:32:17.910" v="6731" actId="167"/>
          <ac:spMkLst>
            <pc:docMk/>
            <pc:sldMk cId="2344589223" sldId="460"/>
            <ac:spMk id="14" creationId="{77A5BBD8-5574-4F08-AF1D-324733C7635A}"/>
          </ac:spMkLst>
        </pc:spChg>
        <pc:spChg chg="add del mod">
          <ac:chgData name="Kulinich Bohdan" userId="48e65c9f34e137d0" providerId="LiveId" clId="{8A7FA5BB-97BB-4757-B08F-92391B74E5AB}" dt="2021-05-22T17:08:34.926" v="6617" actId="478"/>
          <ac:spMkLst>
            <pc:docMk/>
            <pc:sldMk cId="2344589223" sldId="460"/>
            <ac:spMk id="19" creationId="{04FE7941-13A5-498C-9B74-70C30279FF6D}"/>
          </ac:spMkLst>
        </pc:spChg>
        <pc:spChg chg="add mod ord">
          <ac:chgData name="Kulinich Bohdan" userId="48e65c9f34e137d0" providerId="LiveId" clId="{8A7FA5BB-97BB-4757-B08F-92391B74E5AB}" dt="2021-05-23T08:02:53.726" v="6652" actId="166"/>
          <ac:spMkLst>
            <pc:docMk/>
            <pc:sldMk cId="2344589223" sldId="460"/>
            <ac:spMk id="22" creationId="{17F5787D-0ADF-4C6B-B9BD-A86BA342843B}"/>
          </ac:spMkLst>
        </pc:spChg>
        <pc:spChg chg="add mod ord">
          <ac:chgData name="Kulinich Bohdan" userId="48e65c9f34e137d0" providerId="LiveId" clId="{8A7FA5BB-97BB-4757-B08F-92391B74E5AB}" dt="2021-05-23T08:02:35.711" v="6648" actId="166"/>
          <ac:spMkLst>
            <pc:docMk/>
            <pc:sldMk cId="2344589223" sldId="460"/>
            <ac:spMk id="23" creationId="{89EC3F45-7358-44D0-9FA6-9BC60FB612A1}"/>
          </ac:spMkLst>
        </pc:spChg>
        <pc:spChg chg="add mod ord">
          <ac:chgData name="Kulinich Bohdan" userId="48e65c9f34e137d0" providerId="LiveId" clId="{8A7FA5BB-97BB-4757-B08F-92391B74E5AB}" dt="2021-05-23T09:20:01.476" v="6740" actId="20577"/>
          <ac:spMkLst>
            <pc:docMk/>
            <pc:sldMk cId="2344589223" sldId="460"/>
            <ac:spMk id="24" creationId="{24A6F619-44C9-426B-9F35-29E104AA7E0A}"/>
          </ac:spMkLst>
        </pc:spChg>
        <pc:spChg chg="add mod ord">
          <ac:chgData name="Kulinich Bohdan" userId="48e65c9f34e137d0" providerId="LiveId" clId="{8A7FA5BB-97BB-4757-B08F-92391B74E5AB}" dt="2021-05-23T08:02:35.711" v="6648" actId="166"/>
          <ac:spMkLst>
            <pc:docMk/>
            <pc:sldMk cId="2344589223" sldId="460"/>
            <ac:spMk id="25" creationId="{B645EE82-DF44-423E-A1CF-EDA93F073F22}"/>
          </ac:spMkLst>
        </pc:spChg>
        <pc:spChg chg="add mod ord">
          <ac:chgData name="Kulinich Bohdan" userId="48e65c9f34e137d0" providerId="LiveId" clId="{8A7FA5BB-97BB-4757-B08F-92391B74E5AB}" dt="2021-05-23T08:02:41.364" v="6649" actId="1076"/>
          <ac:spMkLst>
            <pc:docMk/>
            <pc:sldMk cId="2344589223" sldId="460"/>
            <ac:spMk id="26" creationId="{6DD8C8B8-17A5-4CB9-ADF2-8B9D3773A391}"/>
          </ac:spMkLst>
        </pc:spChg>
        <pc:spChg chg="add del mod">
          <ac:chgData name="Kulinich Bohdan" userId="48e65c9f34e137d0" providerId="LiveId" clId="{8A7FA5BB-97BB-4757-B08F-92391B74E5AB}" dt="2021-05-23T08:02:58.168" v="6654" actId="478"/>
          <ac:spMkLst>
            <pc:docMk/>
            <pc:sldMk cId="2344589223" sldId="460"/>
            <ac:spMk id="27" creationId="{08AFF89D-FC15-4843-9B6F-AEC044FB15F2}"/>
          </ac:spMkLst>
        </pc:spChg>
        <pc:spChg chg="add mod">
          <ac:chgData name="Kulinich Bohdan" userId="48e65c9f34e137d0" providerId="LiveId" clId="{8A7FA5BB-97BB-4757-B08F-92391B74E5AB}" dt="2021-05-23T08:03:14.295" v="6659" actId="1076"/>
          <ac:spMkLst>
            <pc:docMk/>
            <pc:sldMk cId="2344589223" sldId="460"/>
            <ac:spMk id="28" creationId="{7E1376FA-B00E-4292-A587-95A57B08C684}"/>
          </ac:spMkLst>
        </pc:spChg>
        <pc:spChg chg="add mod">
          <ac:chgData name="Kulinich Bohdan" userId="48e65c9f34e137d0" providerId="LiveId" clId="{8A7FA5BB-97BB-4757-B08F-92391B74E5AB}" dt="2021-05-23T08:03:23.372" v="6661" actId="1076"/>
          <ac:spMkLst>
            <pc:docMk/>
            <pc:sldMk cId="2344589223" sldId="460"/>
            <ac:spMk id="29" creationId="{24221760-BBAE-4732-AF45-CEFE2850BC96}"/>
          </ac:spMkLst>
        </pc:spChg>
        <pc:spChg chg="add mod">
          <ac:chgData name="Kulinich Bohdan" userId="48e65c9f34e137d0" providerId="LiveId" clId="{8A7FA5BB-97BB-4757-B08F-92391B74E5AB}" dt="2021-05-23T08:03:29.250" v="6663" actId="1076"/>
          <ac:spMkLst>
            <pc:docMk/>
            <pc:sldMk cId="2344589223" sldId="460"/>
            <ac:spMk id="30" creationId="{5F7D884E-73D5-4BDD-8720-FDC5D15908A9}"/>
          </ac:spMkLst>
        </pc:spChg>
        <pc:spChg chg="add mod">
          <ac:chgData name="Kulinich Bohdan" userId="48e65c9f34e137d0" providerId="LiveId" clId="{8A7FA5BB-97BB-4757-B08F-92391B74E5AB}" dt="2021-05-23T08:06:22.174" v="6686" actId="20577"/>
          <ac:spMkLst>
            <pc:docMk/>
            <pc:sldMk cId="2344589223" sldId="460"/>
            <ac:spMk id="31" creationId="{FDE8E46C-4F25-4D2B-8BB1-D034165041CE}"/>
          </ac:spMkLst>
        </pc:spChg>
        <pc:spChg chg="add mod">
          <ac:chgData name="Kulinich Bohdan" userId="48e65c9f34e137d0" providerId="LiveId" clId="{8A7FA5BB-97BB-4757-B08F-92391B74E5AB}" dt="2021-05-23T08:03:38.913" v="6666" actId="1076"/>
          <ac:spMkLst>
            <pc:docMk/>
            <pc:sldMk cId="2344589223" sldId="460"/>
            <ac:spMk id="32" creationId="{C41EA214-DE57-4BB0-9FB2-95DF9EC3AAF4}"/>
          </ac:spMkLst>
        </pc:spChg>
        <pc:spChg chg="add del mod">
          <ac:chgData name="Kulinich Bohdan" userId="48e65c9f34e137d0" providerId="LiveId" clId="{8A7FA5BB-97BB-4757-B08F-92391B74E5AB}" dt="2021-05-23T08:03:01.462" v="6656" actId="478"/>
          <ac:spMkLst>
            <pc:docMk/>
            <pc:sldMk cId="2344589223" sldId="460"/>
            <ac:spMk id="33" creationId="{B112D5A2-0164-470C-AB14-DD8598265B4B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34" creationId="{C65DFFE0-DA6B-444E-A888-53D3D8A63380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35" creationId="{45AED7A4-822E-480B-BA67-E9694E76C891}"/>
          </ac:spMkLst>
        </pc:spChg>
        <pc:spChg chg="add mod">
          <ac:chgData name="Kulinich Bohdan" userId="48e65c9f34e137d0" providerId="LiveId" clId="{8A7FA5BB-97BB-4757-B08F-92391B74E5AB}" dt="2021-05-23T08:03:45.329" v="6667" actId="1076"/>
          <ac:spMkLst>
            <pc:docMk/>
            <pc:sldMk cId="2344589223" sldId="460"/>
            <ac:spMk id="36" creationId="{D358ECA9-46AF-411A-BC76-483128779120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37" creationId="{14B16C9C-21BE-4944-8B42-B9DBDBB3575A}"/>
          </ac:spMkLst>
        </pc:spChg>
        <pc:spChg chg="add del mod">
          <ac:chgData name="Kulinich Bohdan" userId="48e65c9f34e137d0" providerId="LiveId" clId="{8A7FA5BB-97BB-4757-B08F-92391B74E5AB}" dt="2021-05-23T08:02:56.380" v="6653" actId="478"/>
          <ac:spMkLst>
            <pc:docMk/>
            <pc:sldMk cId="2344589223" sldId="460"/>
            <ac:spMk id="57" creationId="{A8D1D3EB-7547-4C88-A1A3-C1A5312E5F35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77" creationId="{E0B00D19-C3DE-4448-B158-BC750E42741C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78" creationId="{B81D3CBC-14B9-4009-A026-4FE6626D3548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79" creationId="{EBC4BBFE-505C-452E-9A7B-627900C5757E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0" creationId="{65F76263-6CE4-4882-B1DE-C439E60701E6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1" creationId="{72555D3F-8942-4982-ABB8-DE1D2F533308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2" creationId="{5C8FE0E1-1776-4479-AC8B-826EE0F8DDEA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3" creationId="{5FC69577-832C-4FAD-BE8E-3C83D587924B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4" creationId="{DA863371-9D79-4749-82CF-89EC656795E6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5" creationId="{2F62F351-FD29-4227-8A1D-2AAE1EE37C6E}"/>
          </ac:spMkLst>
        </pc:spChg>
        <pc:spChg chg="add del mod">
          <ac:chgData name="Kulinich Bohdan" userId="48e65c9f34e137d0" providerId="LiveId" clId="{8A7FA5BB-97BB-4757-B08F-92391B74E5AB}" dt="2021-05-23T08:02:59.989" v="6655" actId="478"/>
          <ac:spMkLst>
            <pc:docMk/>
            <pc:sldMk cId="2344589223" sldId="460"/>
            <ac:spMk id="86" creationId="{F366C680-03D5-491B-98E8-B5FD052BC6B2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7" creationId="{B6D6D909-EBCD-498F-B1FC-418F379464F8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8" creationId="{4ACA8C71-3E8A-43F3-8D35-8DBE9C7FE921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89" creationId="{D54A1A35-2C26-468B-9E84-8840BA2FF1F0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0" creationId="{0F1A3A44-13D9-4C65-94D3-AEBB91B09D82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1" creationId="{138D8433-8B05-4377-9B4D-6A526004EA20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2" creationId="{A283C849-A19F-4241-83C1-0B19358276D8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3" creationId="{7C7022B8-F3E6-413E-B246-5D2DE2C2AFF3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4" creationId="{ED7C2649-5172-4A73-BADE-D1120CB8E613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5" creationId="{15ECB66F-98C9-4134-9C39-F698BFF18616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6" creationId="{B0591171-38D1-4B2E-AFC9-5E3D32E1CBAD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7" creationId="{E125F867-4F01-454B-B7E0-F8E06CE0B0F2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8" creationId="{14CFB536-77A6-434D-B5B3-5D691766BE7C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99" creationId="{48FF325B-4F3D-4D44-A6A8-29DDFCB0B27A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100" creationId="{D75C938F-29F7-4D84-A4E0-F57EA9BA0442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101" creationId="{224654A1-6EEC-4A9A-A8B4-6CD0956D7B44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102" creationId="{38F9C89D-CC65-4BDB-A0B8-DFD35B23FF6C}"/>
          </ac:spMkLst>
        </pc:spChg>
        <pc:spChg chg="add mod">
          <ac:chgData name="Kulinich Bohdan" userId="48e65c9f34e137d0" providerId="LiveId" clId="{8A7FA5BB-97BB-4757-B08F-92391B74E5AB}" dt="2021-05-22T17:08:24.153" v="6615"/>
          <ac:spMkLst>
            <pc:docMk/>
            <pc:sldMk cId="2344589223" sldId="460"/>
            <ac:spMk id="103" creationId="{F9570834-5418-4784-8F65-D6E7497BFA2C}"/>
          </ac:spMkLst>
        </pc:spChg>
        <pc:spChg chg="add del mod">
          <ac:chgData name="Kulinich Bohdan" userId="48e65c9f34e137d0" providerId="LiveId" clId="{8A7FA5BB-97BB-4757-B08F-92391B74E5AB}" dt="2021-06-11T04:32:48.155" v="7371" actId="478"/>
          <ac:spMkLst>
            <pc:docMk/>
            <pc:sldMk cId="2344589223" sldId="460"/>
            <ac:spMk id="104" creationId="{8D0F9BD2-4159-424F-8352-515F6E1EA57E}"/>
          </ac:spMkLst>
        </pc:spChg>
        <pc:spChg chg="add mod">
          <ac:chgData name="Kulinich Bohdan" userId="48e65c9f34e137d0" providerId="LiveId" clId="{8A7FA5BB-97BB-4757-B08F-92391B74E5AB}" dt="2021-06-11T04:33:08.546" v="7372" actId="1076"/>
          <ac:spMkLst>
            <pc:docMk/>
            <pc:sldMk cId="2344589223" sldId="460"/>
            <ac:spMk id="105" creationId="{E6E60289-B6B3-4502-A584-3EE4AB266A84}"/>
          </ac:spMkLst>
        </pc:spChg>
        <pc:spChg chg="add mod">
          <ac:chgData name="Kulinich Bohdan" userId="48e65c9f34e137d0" providerId="LiveId" clId="{8A7FA5BB-97BB-4757-B08F-92391B74E5AB}" dt="2021-06-11T04:33:08.546" v="7372" actId="1076"/>
          <ac:spMkLst>
            <pc:docMk/>
            <pc:sldMk cId="2344589223" sldId="460"/>
            <ac:spMk id="106" creationId="{DDD378A2-A569-4570-A7D2-6E6D6E5A2B8B}"/>
          </ac:spMkLst>
        </pc:spChg>
        <pc:spChg chg="add mod">
          <ac:chgData name="Kulinich Bohdan" userId="48e65c9f34e137d0" providerId="LiveId" clId="{8A7FA5BB-97BB-4757-B08F-92391B74E5AB}" dt="2021-06-11T04:33:08.546" v="7372" actId="1076"/>
          <ac:spMkLst>
            <pc:docMk/>
            <pc:sldMk cId="2344589223" sldId="460"/>
            <ac:spMk id="107" creationId="{130C6278-EF07-4738-9B6F-9AEFE7E85977}"/>
          </ac:spMkLst>
        </pc:spChg>
        <pc:spChg chg="add mod">
          <ac:chgData name="Kulinich Bohdan" userId="48e65c9f34e137d0" providerId="LiveId" clId="{8A7FA5BB-97BB-4757-B08F-92391B74E5AB}" dt="2021-06-11T04:33:08.546" v="7372" actId="1076"/>
          <ac:spMkLst>
            <pc:docMk/>
            <pc:sldMk cId="2344589223" sldId="460"/>
            <ac:spMk id="108" creationId="{40F597BF-5210-43AD-B76D-BD4CAEB6B49A}"/>
          </ac:spMkLst>
        </pc:spChg>
        <pc:spChg chg="add mod">
          <ac:chgData name="Kulinich Bohdan" userId="48e65c9f34e137d0" providerId="LiveId" clId="{8A7FA5BB-97BB-4757-B08F-92391B74E5AB}" dt="2021-06-11T04:33:08.546" v="7372" actId="1076"/>
          <ac:spMkLst>
            <pc:docMk/>
            <pc:sldMk cId="2344589223" sldId="460"/>
            <ac:spMk id="109" creationId="{CE818989-59D9-458F-A943-450B758C8DC3}"/>
          </ac:spMkLst>
        </pc:spChg>
        <pc:spChg chg="add mod">
          <ac:chgData name="Kulinich Bohdan" userId="48e65c9f34e137d0" providerId="LiveId" clId="{8A7FA5BB-97BB-4757-B08F-92391B74E5AB}" dt="2021-06-11T04:33:08.546" v="7372" actId="1076"/>
          <ac:spMkLst>
            <pc:docMk/>
            <pc:sldMk cId="2344589223" sldId="460"/>
            <ac:spMk id="110" creationId="{59974025-7052-41C3-A9FD-33918919BE7B}"/>
          </ac:spMkLst>
        </pc:spChg>
        <pc:spChg chg="add mod">
          <ac:chgData name="Kulinich Bohdan" userId="48e65c9f34e137d0" providerId="LiveId" clId="{8A7FA5BB-97BB-4757-B08F-92391B74E5AB}" dt="2021-06-11T04:33:08.546" v="7372" actId="1076"/>
          <ac:spMkLst>
            <pc:docMk/>
            <pc:sldMk cId="2344589223" sldId="460"/>
            <ac:spMk id="111" creationId="{67EA11F4-81DB-4FCF-81C1-354830DA797D}"/>
          </ac:spMkLst>
        </pc:spChg>
        <pc:spChg chg="add mod">
          <ac:chgData name="Kulinich Bohdan" userId="48e65c9f34e137d0" providerId="LiveId" clId="{8A7FA5BB-97BB-4757-B08F-92391B74E5AB}" dt="2021-06-11T04:33:08.546" v="7372" actId="1076"/>
          <ac:spMkLst>
            <pc:docMk/>
            <pc:sldMk cId="2344589223" sldId="460"/>
            <ac:spMk id="112" creationId="{F8937686-D647-4FA7-A546-AB7CD2FED162}"/>
          </ac:spMkLst>
        </pc:spChg>
        <pc:spChg chg="add mod">
          <ac:chgData name="Kulinich Bohdan" userId="48e65c9f34e137d0" providerId="LiveId" clId="{8A7FA5BB-97BB-4757-B08F-92391B74E5AB}" dt="2021-05-23T08:08:18.846" v="6693" actId="1076"/>
          <ac:spMkLst>
            <pc:docMk/>
            <pc:sldMk cId="2344589223" sldId="460"/>
            <ac:spMk id="119" creationId="{EF3EB0BB-C4B9-4A99-8ADC-632723846E8C}"/>
          </ac:spMkLst>
        </pc:spChg>
        <pc:spChg chg="add mod">
          <ac:chgData name="Kulinich Bohdan" userId="48e65c9f34e137d0" providerId="LiveId" clId="{8A7FA5BB-97BB-4757-B08F-92391B74E5AB}" dt="2021-05-23T08:08:45.159" v="6703" actId="20577"/>
          <ac:spMkLst>
            <pc:docMk/>
            <pc:sldMk cId="2344589223" sldId="460"/>
            <ac:spMk id="120" creationId="{33EBA506-BD7E-4AED-84E0-0E1B12734464}"/>
          </ac:spMkLst>
        </pc:spChg>
        <pc:spChg chg="add mod">
          <ac:chgData name="Kulinich Bohdan" userId="48e65c9f34e137d0" providerId="LiveId" clId="{8A7FA5BB-97BB-4757-B08F-92391B74E5AB}" dt="2021-05-23T08:08:28.045" v="6697" actId="571"/>
          <ac:spMkLst>
            <pc:docMk/>
            <pc:sldMk cId="2344589223" sldId="460"/>
            <ac:spMk id="121" creationId="{B64C4781-0526-4154-96F5-0FD1F86E4A21}"/>
          </ac:spMkLst>
        </pc:spChg>
        <pc:spChg chg="add mod">
          <ac:chgData name="Kulinich Bohdan" userId="48e65c9f34e137d0" providerId="LiveId" clId="{8A7FA5BB-97BB-4757-B08F-92391B74E5AB}" dt="2021-05-23T08:08:38.461" v="6701" actId="1076"/>
          <ac:spMkLst>
            <pc:docMk/>
            <pc:sldMk cId="2344589223" sldId="460"/>
            <ac:spMk id="122" creationId="{D1D00827-34FC-40BF-B8D8-D5B8B8E741FB}"/>
          </ac:spMkLst>
        </pc:spChg>
        <pc:spChg chg="add mod">
          <ac:chgData name="Kulinich Bohdan" userId="48e65c9f34e137d0" providerId="LiveId" clId="{8A7FA5BB-97BB-4757-B08F-92391B74E5AB}" dt="2021-05-23T09:20:10.079" v="6743" actId="1076"/>
          <ac:spMkLst>
            <pc:docMk/>
            <pc:sldMk cId="2344589223" sldId="460"/>
            <ac:spMk id="123" creationId="{F1A4D0B7-BC72-46E2-A1CA-8EE4120C88AE}"/>
          </ac:spMkLst>
        </pc:spChg>
        <pc:spChg chg="add mod">
          <ac:chgData name="Kulinich Bohdan" userId="48e65c9f34e137d0" providerId="LiveId" clId="{8A7FA5BB-97BB-4757-B08F-92391B74E5AB}" dt="2021-05-23T09:20:20.967" v="6746" actId="1076"/>
          <ac:spMkLst>
            <pc:docMk/>
            <pc:sldMk cId="2344589223" sldId="460"/>
            <ac:spMk id="124" creationId="{A0BEF098-F8E5-4DF9-92FE-F7F5B63EC38A}"/>
          </ac:spMkLst>
        </pc:spChg>
        <pc:spChg chg="add mod">
          <ac:chgData name="Kulinich Bohdan" userId="48e65c9f34e137d0" providerId="LiveId" clId="{8A7FA5BB-97BB-4757-B08F-92391B74E5AB}" dt="2021-05-23T09:30:38.103" v="6773" actId="20577"/>
          <ac:spMkLst>
            <pc:docMk/>
            <pc:sldMk cId="2344589223" sldId="460"/>
            <ac:spMk id="125" creationId="{C6E5BE53-6CD1-470E-B622-18B2B2E57CF6}"/>
          </ac:spMkLst>
        </pc:spChg>
        <pc:spChg chg="add mod">
          <ac:chgData name="Kulinich Bohdan" userId="48e65c9f34e137d0" providerId="LiveId" clId="{8A7FA5BB-97BB-4757-B08F-92391B74E5AB}" dt="2021-05-23T09:30:41.888" v="6774" actId="20577"/>
          <ac:spMkLst>
            <pc:docMk/>
            <pc:sldMk cId="2344589223" sldId="460"/>
            <ac:spMk id="126" creationId="{CF73B82A-D878-465A-ABB9-5E7263D0646A}"/>
          </ac:spMkLst>
        </pc:spChg>
        <pc:spChg chg="add mod">
          <ac:chgData name="Kulinich Bohdan" userId="48e65c9f34e137d0" providerId="LiveId" clId="{8A7FA5BB-97BB-4757-B08F-92391B74E5AB}" dt="2021-05-23T09:23:38.307" v="6761" actId="1076"/>
          <ac:spMkLst>
            <pc:docMk/>
            <pc:sldMk cId="2344589223" sldId="460"/>
            <ac:spMk id="127" creationId="{CADBB383-BD55-4DCC-AACB-F1C211C792F5}"/>
          </ac:spMkLst>
        </pc:spChg>
        <pc:spChg chg="add mod">
          <ac:chgData name="Kulinich Bohdan" userId="48e65c9f34e137d0" providerId="LiveId" clId="{8A7FA5BB-97BB-4757-B08F-92391B74E5AB}" dt="2021-05-23T09:23:47.654" v="6765" actId="1076"/>
          <ac:spMkLst>
            <pc:docMk/>
            <pc:sldMk cId="2344589223" sldId="460"/>
            <ac:spMk id="128" creationId="{ECFB095E-2031-4207-A6B0-1FEEEA1D74F7}"/>
          </ac:spMkLst>
        </pc:spChg>
        <pc:spChg chg="add mod">
          <ac:chgData name="Kulinich Bohdan" userId="48e65c9f34e137d0" providerId="LiveId" clId="{8A7FA5BB-97BB-4757-B08F-92391B74E5AB}" dt="2021-05-23T09:23:58.780" v="6768" actId="1076"/>
          <ac:spMkLst>
            <pc:docMk/>
            <pc:sldMk cId="2344589223" sldId="460"/>
            <ac:spMk id="129" creationId="{99435758-6D5C-4CC8-B10B-B8A23DC9B1FA}"/>
          </ac:spMkLst>
        </pc:spChg>
        <pc:spChg chg="add mod">
          <ac:chgData name="Kulinich Bohdan" userId="48e65c9f34e137d0" providerId="LiveId" clId="{8A7FA5BB-97BB-4757-B08F-92391B74E5AB}" dt="2021-05-23T09:30:43.915" v="6775" actId="20577"/>
          <ac:spMkLst>
            <pc:docMk/>
            <pc:sldMk cId="2344589223" sldId="460"/>
            <ac:spMk id="130" creationId="{71CDEEB6-7850-44DC-81CC-76814A664E12}"/>
          </ac:spMkLst>
        </pc:spChg>
        <pc:picChg chg="mod modVis">
          <ac:chgData name="Kulinich Bohdan" userId="48e65c9f34e137d0" providerId="LiveId" clId="{8A7FA5BB-97BB-4757-B08F-92391B74E5AB}" dt="2021-05-23T08:10:27.265" v="6718" actId="14429"/>
          <ac:picMkLst>
            <pc:docMk/>
            <pc:sldMk cId="2344589223" sldId="460"/>
            <ac:picMk id="5" creationId="{524138EE-281B-4901-B6AB-6050313E102D}"/>
          </ac:picMkLst>
        </pc:picChg>
        <pc:picChg chg="del">
          <ac:chgData name="Kulinich Bohdan" userId="48e65c9f34e137d0" providerId="LiveId" clId="{8A7FA5BB-97BB-4757-B08F-92391B74E5AB}" dt="2021-05-22T16:44:55.339" v="6351" actId="478"/>
          <ac:picMkLst>
            <pc:docMk/>
            <pc:sldMk cId="2344589223" sldId="460"/>
            <ac:picMk id="10" creationId="{372AACD3-E47C-4422-99F4-8F2FA502FD53}"/>
          </ac:picMkLst>
        </pc:picChg>
        <pc:picChg chg="mod ord modVis">
          <ac:chgData name="Kulinich Bohdan" userId="48e65c9f34e137d0" providerId="LiveId" clId="{8A7FA5BB-97BB-4757-B08F-92391B74E5AB}" dt="2021-05-23T08:32:17.910" v="6731" actId="167"/>
          <ac:picMkLst>
            <pc:docMk/>
            <pc:sldMk cId="2344589223" sldId="460"/>
            <ac:picMk id="13" creationId="{9BBF827E-5082-4894-858E-CC1F17B8CC0E}"/>
          </ac:picMkLst>
        </pc:picChg>
        <pc:picChg chg="add del mod">
          <ac:chgData name="Kulinich Bohdan" userId="48e65c9f34e137d0" providerId="LiveId" clId="{8A7FA5BB-97BB-4757-B08F-92391B74E5AB}" dt="2021-05-22T17:08:33.022" v="6616" actId="478"/>
          <ac:picMkLst>
            <pc:docMk/>
            <pc:sldMk cId="2344589223" sldId="460"/>
            <ac:picMk id="15" creationId="{AD0C66DD-F0C7-4947-908D-229B89F9C6E6}"/>
          </ac:picMkLst>
        </pc:picChg>
        <pc:picChg chg="add mod ord">
          <ac:chgData name="Kulinich Bohdan" userId="48e65c9f34e137d0" providerId="LiveId" clId="{8A7FA5BB-97BB-4757-B08F-92391B74E5AB}" dt="2021-05-23T08:03:10.100" v="6658" actId="1076"/>
          <ac:picMkLst>
            <pc:docMk/>
            <pc:sldMk cId="2344589223" sldId="460"/>
            <ac:picMk id="113" creationId="{CCF5B871-F3BE-418A-93FB-84BF023CC802}"/>
          </ac:picMkLst>
        </pc:picChg>
        <pc:cxnChg chg="add mod">
          <ac:chgData name="Kulinich Bohdan" userId="48e65c9f34e137d0" providerId="LiveId" clId="{8A7FA5BB-97BB-4757-B08F-92391B74E5AB}" dt="2021-05-23T08:10:48.399" v="6722" actId="1076"/>
          <ac:cxnSpMkLst>
            <pc:docMk/>
            <pc:sldMk cId="2344589223" sldId="460"/>
            <ac:cxnSpMk id="7" creationId="{7661BDBB-A892-4BF1-B77C-A1203494CE12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20" creationId="{7F8BCC51-C4EC-4DBC-B9BE-64963AA3C483}"/>
          </ac:cxnSpMkLst>
        </pc:cxnChg>
        <pc:cxnChg chg="add mod">
          <ac:chgData name="Kulinich Bohdan" userId="48e65c9f34e137d0" providerId="LiveId" clId="{8A7FA5BB-97BB-4757-B08F-92391B74E5AB}" dt="2021-05-23T08:01:08.019" v="6625" actId="208"/>
          <ac:cxnSpMkLst>
            <pc:docMk/>
            <pc:sldMk cId="2344589223" sldId="460"/>
            <ac:cxnSpMk id="21" creationId="{D63DF6F6-1A29-48A9-B9CD-34FAE55B7985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38" creationId="{FE948231-667C-4241-A414-BF0F213DD95D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39" creationId="{F0DDB7DA-E54A-4935-A7BE-B2E362F213DD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40" creationId="{2D91E65E-CEAA-476E-98D5-4B0750A11FD5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41" creationId="{4E3A8309-AC35-4C7A-984E-E1EE44B322EA}"/>
          </ac:cxnSpMkLst>
        </pc:cxnChg>
        <pc:cxnChg chg="add mod">
          <ac:chgData name="Kulinich Bohdan" userId="48e65c9f34e137d0" providerId="LiveId" clId="{8A7FA5BB-97BB-4757-B08F-92391B74E5AB}" dt="2021-05-23T08:09:19.874" v="6711" actId="1038"/>
          <ac:cxnSpMkLst>
            <pc:docMk/>
            <pc:sldMk cId="2344589223" sldId="460"/>
            <ac:cxnSpMk id="42" creationId="{44D3BB14-83AB-42A1-AC96-B21E7D006D81}"/>
          </ac:cxnSpMkLst>
        </pc:cxnChg>
        <pc:cxnChg chg="add mod">
          <ac:chgData name="Kulinich Bohdan" userId="48e65c9f34e137d0" providerId="LiveId" clId="{8A7FA5BB-97BB-4757-B08F-92391B74E5AB}" dt="2021-05-23T08:09:19.874" v="6711" actId="1038"/>
          <ac:cxnSpMkLst>
            <pc:docMk/>
            <pc:sldMk cId="2344589223" sldId="460"/>
            <ac:cxnSpMk id="43" creationId="{9EDBF43C-18E1-45A8-AD62-57615859E848}"/>
          </ac:cxnSpMkLst>
        </pc:cxnChg>
        <pc:cxnChg chg="add mod">
          <ac:chgData name="Kulinich Bohdan" userId="48e65c9f34e137d0" providerId="LiveId" clId="{8A7FA5BB-97BB-4757-B08F-92391B74E5AB}" dt="2021-05-23T08:09:19.874" v="6711" actId="1038"/>
          <ac:cxnSpMkLst>
            <pc:docMk/>
            <pc:sldMk cId="2344589223" sldId="460"/>
            <ac:cxnSpMk id="44" creationId="{F355B07D-6720-4308-A4BA-7FCFAF7CEE55}"/>
          </ac:cxnSpMkLst>
        </pc:cxnChg>
        <pc:cxnChg chg="add mod">
          <ac:chgData name="Kulinich Bohdan" userId="48e65c9f34e137d0" providerId="LiveId" clId="{8A7FA5BB-97BB-4757-B08F-92391B74E5AB}" dt="2021-05-23T08:09:19.874" v="6711" actId="1038"/>
          <ac:cxnSpMkLst>
            <pc:docMk/>
            <pc:sldMk cId="2344589223" sldId="460"/>
            <ac:cxnSpMk id="45" creationId="{ED6ED99C-C424-4CC1-8C56-7ECA4FE3DCA2}"/>
          </ac:cxnSpMkLst>
        </pc:cxnChg>
        <pc:cxnChg chg="add mod">
          <ac:chgData name="Kulinich Bohdan" userId="48e65c9f34e137d0" providerId="LiveId" clId="{8A7FA5BB-97BB-4757-B08F-92391B74E5AB}" dt="2021-05-23T08:09:19.874" v="6711" actId="1038"/>
          <ac:cxnSpMkLst>
            <pc:docMk/>
            <pc:sldMk cId="2344589223" sldId="460"/>
            <ac:cxnSpMk id="46" creationId="{4FACE7AA-CDE0-471C-82B3-9EFD72666C72}"/>
          </ac:cxnSpMkLst>
        </pc:cxnChg>
        <pc:cxnChg chg="add mod">
          <ac:chgData name="Kulinich Bohdan" userId="48e65c9f34e137d0" providerId="LiveId" clId="{8A7FA5BB-97BB-4757-B08F-92391B74E5AB}" dt="2021-05-23T08:09:19.874" v="6711" actId="1038"/>
          <ac:cxnSpMkLst>
            <pc:docMk/>
            <pc:sldMk cId="2344589223" sldId="460"/>
            <ac:cxnSpMk id="47" creationId="{EEF87240-FB4F-4F79-AA46-52950CB63090}"/>
          </ac:cxnSpMkLst>
        </pc:cxnChg>
        <pc:cxnChg chg="add mod">
          <ac:chgData name="Kulinich Bohdan" userId="48e65c9f34e137d0" providerId="LiveId" clId="{8A7FA5BB-97BB-4757-B08F-92391B74E5AB}" dt="2021-05-23T08:09:19.874" v="6711" actId="1038"/>
          <ac:cxnSpMkLst>
            <pc:docMk/>
            <pc:sldMk cId="2344589223" sldId="460"/>
            <ac:cxnSpMk id="48" creationId="{8B779B3C-8A6E-4F65-A937-3BB2CAF8DBE4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49" creationId="{1D824672-BB14-4354-A061-8661530AA356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0" creationId="{DCB3865A-60C9-4C2E-AD2E-6CFFC57113F6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1" creationId="{E80AB2FE-29F5-4C69-8B48-E2BFC25EDC47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2" creationId="{014B3A5C-6BD0-4893-81EA-41572D0BEFF4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3" creationId="{9C8441C3-C532-4C1F-B462-7330612FCD45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4" creationId="{DD954F4F-F4B7-4C16-ADF2-100C7E200EB4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5" creationId="{33A0667C-9FB6-489D-ABB9-D0DF5D34AE80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6" creationId="{789C671D-0084-4778-A758-E986F116F633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8" creationId="{002A60B8-B095-4B0E-A5A7-A1AB87FE3BFD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59" creationId="{F887383B-23A1-43AC-99DC-C5F45A08A738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0" creationId="{3665A02E-0B72-40B4-B123-38AA5755D893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1" creationId="{650DE482-885E-4167-865E-D508FDFA7149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2" creationId="{C8A83CC0-5122-4523-8396-099B29D0EDE2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3" creationId="{414F0462-E4C0-4E4D-9222-094EFECD8216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4" creationId="{46F55663-438D-406D-A075-98EDF9FB2088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5" creationId="{137DAD12-20F7-46FD-A51C-2AD55A1C38A3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6" creationId="{4E3CCBC0-F927-44B6-81C5-2A2AC680A06F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7" creationId="{4439E9CF-9774-4B02-BBEB-EDDDB9E5D573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8" creationId="{E2B99451-C13A-4905-9C42-E88F505092C9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69" creationId="{F89028F1-EB96-4037-A86C-E3A77D7E73D6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70" creationId="{AEFF5562-CE78-4844-8981-750056DBA777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71" creationId="{A6A6B654-70DC-49D0-AA7A-02DCD75A8C31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72" creationId="{C80324D1-28B1-4F08-9EDF-592B08348937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73" creationId="{366C5422-1374-4016-A074-33CDE757F5E4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74" creationId="{B5D66E41-4DBD-47AE-87CE-480AB41E907D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75" creationId="{E5443132-5767-4C61-9577-BA1FD96BB2E7}"/>
          </ac:cxnSpMkLst>
        </pc:cxnChg>
        <pc:cxnChg chg="add mod">
          <ac:chgData name="Kulinich Bohdan" userId="48e65c9f34e137d0" providerId="LiveId" clId="{8A7FA5BB-97BB-4757-B08F-92391B74E5AB}" dt="2021-05-22T17:08:24.153" v="6615"/>
          <ac:cxnSpMkLst>
            <pc:docMk/>
            <pc:sldMk cId="2344589223" sldId="460"/>
            <ac:cxnSpMk id="76" creationId="{42227ED0-EAF8-4481-A54E-594F7CC76BB6}"/>
          </ac:cxnSpMkLst>
        </pc:cxnChg>
        <pc:cxnChg chg="add mod">
          <ac:chgData name="Kulinich Bohdan" userId="48e65c9f34e137d0" providerId="LiveId" clId="{8A7FA5BB-97BB-4757-B08F-92391B74E5AB}" dt="2021-05-23T08:10:48.399" v="6722" actId="1076"/>
          <ac:cxnSpMkLst>
            <pc:docMk/>
            <pc:sldMk cId="2344589223" sldId="460"/>
            <ac:cxnSpMk id="114" creationId="{C78740ED-8C21-4A96-B359-C56648A1221C}"/>
          </ac:cxnSpMkLst>
        </pc:cxnChg>
        <pc:cxnChg chg="add mod">
          <ac:chgData name="Kulinich Bohdan" userId="48e65c9f34e137d0" providerId="LiveId" clId="{8A7FA5BB-97BB-4757-B08F-92391B74E5AB}" dt="2021-05-23T08:10:48.399" v="6722" actId="1076"/>
          <ac:cxnSpMkLst>
            <pc:docMk/>
            <pc:sldMk cId="2344589223" sldId="460"/>
            <ac:cxnSpMk id="115" creationId="{0D807879-534C-4B65-8B01-84301DF67414}"/>
          </ac:cxnSpMkLst>
        </pc:cxnChg>
        <pc:cxnChg chg="add mod">
          <ac:chgData name="Kulinich Bohdan" userId="48e65c9f34e137d0" providerId="LiveId" clId="{8A7FA5BB-97BB-4757-B08F-92391B74E5AB}" dt="2021-05-23T08:10:48.399" v="6722" actId="1076"/>
          <ac:cxnSpMkLst>
            <pc:docMk/>
            <pc:sldMk cId="2344589223" sldId="460"/>
            <ac:cxnSpMk id="116" creationId="{3626188C-5F21-4906-AEA8-ED05EC3FD82D}"/>
          </ac:cxnSpMkLst>
        </pc:cxnChg>
        <pc:cxnChg chg="add mod">
          <ac:chgData name="Kulinich Bohdan" userId="48e65c9f34e137d0" providerId="LiveId" clId="{8A7FA5BB-97BB-4757-B08F-92391B74E5AB}" dt="2021-05-23T08:10:48.399" v="6722" actId="1076"/>
          <ac:cxnSpMkLst>
            <pc:docMk/>
            <pc:sldMk cId="2344589223" sldId="460"/>
            <ac:cxnSpMk id="117" creationId="{700C5267-3BF7-4285-8B7E-6753D08FCF42}"/>
          </ac:cxnSpMkLst>
        </pc:cxnChg>
        <pc:cxnChg chg="add mod">
          <ac:chgData name="Kulinich Bohdan" userId="48e65c9f34e137d0" providerId="LiveId" clId="{8A7FA5BB-97BB-4757-B08F-92391B74E5AB}" dt="2021-05-23T08:10:48.399" v="6722" actId="1076"/>
          <ac:cxnSpMkLst>
            <pc:docMk/>
            <pc:sldMk cId="2344589223" sldId="460"/>
            <ac:cxnSpMk id="118" creationId="{CF3F5F72-C15D-465D-BD94-251E8D06F8DB}"/>
          </ac:cxnSpMkLst>
        </pc:cxnChg>
      </pc:sldChg>
      <pc:sldChg chg="add del">
        <pc:chgData name="Kulinich Bohdan" userId="48e65c9f34e137d0" providerId="LiveId" clId="{8A7FA5BB-97BB-4757-B08F-92391B74E5AB}" dt="2021-06-11T04:28:18.095" v="7368" actId="47"/>
        <pc:sldMkLst>
          <pc:docMk/>
          <pc:sldMk cId="1591624888" sldId="461"/>
        </pc:sldMkLst>
      </pc:sldChg>
    </pc:docChg>
  </pc:docChgLst>
  <pc:docChgLst>
    <pc:chgData name="Kulinich Bohdan" userId="48e65c9f34e137d0" providerId="LiveId" clId="{9FB9D680-F281-4678-B9DC-B2F57C3EF796}"/>
    <pc:docChg chg="undo custSel addSld delSld modSld">
      <pc:chgData name="Kulinich Bohdan" userId="48e65c9f34e137d0" providerId="LiveId" clId="{9FB9D680-F281-4678-B9DC-B2F57C3EF796}" dt="2021-05-16T05:56:05.607" v="1116" actId="14429"/>
      <pc:docMkLst>
        <pc:docMk/>
      </pc:docMkLst>
      <pc:sldChg chg="addSp modSp add mod modTransition modAnim">
        <pc:chgData name="Kulinich Bohdan" userId="48e65c9f34e137d0" providerId="LiveId" clId="{9FB9D680-F281-4678-B9DC-B2F57C3EF796}" dt="2021-05-16T05:56:05.607" v="1116" actId="14429"/>
        <pc:sldMkLst>
          <pc:docMk/>
          <pc:sldMk cId="1256064280" sldId="388"/>
        </pc:sldMkLst>
        <pc:spChg chg="mod">
          <ac:chgData name="Kulinich Bohdan" userId="48e65c9f34e137d0" providerId="LiveId" clId="{9FB9D680-F281-4678-B9DC-B2F57C3EF796}" dt="2021-05-16T05:55:50.906" v="1113" actId="207"/>
          <ac:spMkLst>
            <pc:docMk/>
            <pc:sldMk cId="1256064280" sldId="388"/>
            <ac:spMk id="9" creationId="{6CBE4EA9-3EC4-4647-8459-6CB04DC725B8}"/>
          </ac:spMkLst>
        </pc:spChg>
        <pc:spChg chg="add mod">
          <ac:chgData name="Kulinich Bohdan" userId="48e65c9f34e137d0" providerId="LiveId" clId="{9FB9D680-F281-4678-B9DC-B2F57C3EF796}" dt="2021-05-16T05:56:04.467" v="1115" actId="207"/>
          <ac:spMkLst>
            <pc:docMk/>
            <pc:sldMk cId="1256064280" sldId="388"/>
            <ac:spMk id="11" creationId="{4D5FBF90-3203-4490-8BB9-B9BB34F195E6}"/>
          </ac:spMkLst>
        </pc:spChg>
        <pc:grpChg chg="add mod">
          <ac:chgData name="Kulinich Bohdan" userId="48e65c9f34e137d0" providerId="LiveId" clId="{9FB9D680-F281-4678-B9DC-B2F57C3EF796}" dt="2021-05-16T05:55:50.906" v="1113" actId="207"/>
          <ac:grpSpMkLst>
            <pc:docMk/>
            <pc:sldMk cId="1256064280" sldId="388"/>
            <ac:grpSpMk id="2" creationId="{AB6A0402-5FA7-48CE-BFF9-7C3D866652BB}"/>
          </ac:grpSpMkLst>
        </pc:grpChg>
        <pc:picChg chg="mod ord modVis">
          <ac:chgData name="Kulinich Bohdan" userId="48e65c9f34e137d0" providerId="LiveId" clId="{9FB9D680-F281-4678-B9DC-B2F57C3EF796}" dt="2021-05-16T05:56:05.607" v="1116" actId="14429"/>
          <ac:picMkLst>
            <pc:docMk/>
            <pc:sldMk cId="1256064280" sldId="388"/>
            <ac:picMk id="10" creationId="{372AACD3-E47C-4422-99F4-8F2FA502FD53}"/>
          </ac:picMkLst>
        </pc:picChg>
      </pc:sldChg>
      <pc:sldChg chg="add del modTransition">
        <pc:chgData name="Kulinich Bohdan" userId="48e65c9f34e137d0" providerId="LiveId" clId="{9FB9D680-F281-4678-B9DC-B2F57C3EF796}" dt="2021-05-15T22:23:55.190" v="822" actId="47"/>
        <pc:sldMkLst>
          <pc:docMk/>
          <pc:sldMk cId="1221442366" sldId="422"/>
        </pc:sldMkLst>
      </pc:sldChg>
      <pc:sldChg chg="addSp delSp modSp add del mod modTransition addAnim delAnim modAnim">
        <pc:chgData name="Kulinich Bohdan" userId="48e65c9f34e137d0" providerId="LiveId" clId="{9FB9D680-F281-4678-B9DC-B2F57C3EF796}" dt="2021-05-16T05:24:39.413" v="915" actId="47"/>
        <pc:sldMkLst>
          <pc:docMk/>
          <pc:sldMk cId="2739052937" sldId="424"/>
        </pc:sldMkLst>
        <pc:spChg chg="del">
          <ac:chgData name="Kulinich Bohdan" userId="48e65c9f34e137d0" providerId="LiveId" clId="{9FB9D680-F281-4678-B9DC-B2F57C3EF796}" dt="2021-05-15T19:38:54.911" v="151" actId="478"/>
          <ac:spMkLst>
            <pc:docMk/>
            <pc:sldMk cId="2739052937" sldId="424"/>
            <ac:spMk id="2" creationId="{635F6A8A-1A15-4469-8DAA-CB98BCF6DE18}"/>
          </ac:spMkLst>
        </pc:spChg>
        <pc:spChg chg="add del mod ord">
          <ac:chgData name="Kulinich Bohdan" userId="48e65c9f34e137d0" providerId="LiveId" clId="{9FB9D680-F281-4678-B9DC-B2F57C3EF796}" dt="2021-05-15T19:35:20.511" v="102" actId="164"/>
          <ac:spMkLst>
            <pc:docMk/>
            <pc:sldMk cId="2739052937" sldId="424"/>
            <ac:spMk id="3" creationId="{DA795E9A-46C2-4CC3-B1E3-E333FA2088F1}"/>
          </ac:spMkLst>
        </pc:spChg>
        <pc:spChg chg="del">
          <ac:chgData name="Kulinich Bohdan" userId="48e65c9f34e137d0" providerId="LiveId" clId="{9FB9D680-F281-4678-B9DC-B2F57C3EF796}" dt="2021-05-15T19:29:17.093" v="12" actId="478"/>
          <ac:spMkLst>
            <pc:docMk/>
            <pc:sldMk cId="2739052937" sldId="424"/>
            <ac:spMk id="4" creationId="{529AB254-8040-49DB-9029-7059C8794F44}"/>
          </ac:spMkLst>
        </pc:spChg>
        <pc:spChg chg="add mod ord">
          <ac:chgData name="Kulinich Bohdan" userId="48e65c9f34e137d0" providerId="LiveId" clId="{9FB9D680-F281-4678-B9DC-B2F57C3EF796}" dt="2021-05-15T19:52:19.536" v="416" actId="255"/>
          <ac:spMkLst>
            <pc:docMk/>
            <pc:sldMk cId="2739052937" sldId="424"/>
            <ac:spMk id="5" creationId="{3E857854-C789-44E6-B2A6-9A7071207A46}"/>
          </ac:spMkLst>
        </pc:spChg>
        <pc:spChg chg="del">
          <ac:chgData name="Kulinich Bohdan" userId="48e65c9f34e137d0" providerId="LiveId" clId="{9FB9D680-F281-4678-B9DC-B2F57C3EF796}" dt="2021-05-15T19:39:00.184" v="153" actId="478"/>
          <ac:spMkLst>
            <pc:docMk/>
            <pc:sldMk cId="2739052937" sldId="424"/>
            <ac:spMk id="5" creationId="{7C6D7ECE-AFC0-4702-86F2-BBCC2297A894}"/>
          </ac:spMkLst>
        </pc:spChg>
        <pc:spChg chg="add mod ord">
          <ac:chgData name="Kulinich Bohdan" userId="48e65c9f34e137d0" providerId="LiveId" clId="{9FB9D680-F281-4678-B9DC-B2F57C3EF796}" dt="2021-05-15T19:55:20.297" v="436" actId="14100"/>
          <ac:spMkLst>
            <pc:docMk/>
            <pc:sldMk cId="2739052937" sldId="424"/>
            <ac:spMk id="6" creationId="{838ABF39-9CE7-4554-B32C-D808A1052B0F}"/>
          </ac:spMkLst>
        </pc:spChg>
        <pc:spChg chg="del mod">
          <ac:chgData name="Kulinich Bohdan" userId="48e65c9f34e137d0" providerId="LiveId" clId="{9FB9D680-F281-4678-B9DC-B2F57C3EF796}" dt="2021-05-15T19:30:13.332" v="26" actId="478"/>
          <ac:spMkLst>
            <pc:docMk/>
            <pc:sldMk cId="2739052937" sldId="424"/>
            <ac:spMk id="6" creationId="{944795A5-A81B-443D-B931-CA887BAED115}"/>
          </ac:spMkLst>
        </pc:spChg>
        <pc:spChg chg="add mod modVis">
          <ac:chgData name="Kulinich Bohdan" userId="48e65c9f34e137d0" providerId="LiveId" clId="{9FB9D680-F281-4678-B9DC-B2F57C3EF796}" dt="2021-05-15T19:35:20.511" v="102" actId="164"/>
          <ac:spMkLst>
            <pc:docMk/>
            <pc:sldMk cId="2739052937" sldId="424"/>
            <ac:spMk id="8" creationId="{619F6B5D-8815-4052-AB1A-48AF302C661C}"/>
          </ac:spMkLst>
        </pc:spChg>
        <pc:spChg chg="add del mod">
          <ac:chgData name="Kulinich Bohdan" userId="48e65c9f34e137d0" providerId="LiveId" clId="{9FB9D680-F281-4678-B9DC-B2F57C3EF796}" dt="2021-05-15T19:33:25.824" v="72"/>
          <ac:spMkLst>
            <pc:docMk/>
            <pc:sldMk cId="2739052937" sldId="424"/>
            <ac:spMk id="10" creationId="{AE73C03F-1505-41AC-97F8-481B7E5230E1}"/>
          </ac:spMkLst>
        </pc:spChg>
        <pc:spChg chg="add mod ord topLvl">
          <ac:chgData name="Kulinich Bohdan" userId="48e65c9f34e137d0" providerId="LiveId" clId="{9FB9D680-F281-4678-B9DC-B2F57C3EF796}" dt="2021-05-15T19:36:11.832" v="119" actId="164"/>
          <ac:spMkLst>
            <pc:docMk/>
            <pc:sldMk cId="2739052937" sldId="424"/>
            <ac:spMk id="11" creationId="{A532EBBC-AC14-4E46-8930-388719D597E0}"/>
          </ac:spMkLst>
        </pc:spChg>
        <pc:spChg chg="add del">
          <ac:chgData name="Kulinich Bohdan" userId="48e65c9f34e137d0" providerId="LiveId" clId="{9FB9D680-F281-4678-B9DC-B2F57C3EF796}" dt="2021-05-15T19:32:20.562" v="57" actId="11529"/>
          <ac:spMkLst>
            <pc:docMk/>
            <pc:sldMk cId="2739052937" sldId="424"/>
            <ac:spMk id="12" creationId="{6EB6B64D-CAC1-4255-A661-8BB68A060DF6}"/>
          </ac:spMkLst>
        </pc:spChg>
        <pc:spChg chg="mod ord">
          <ac:chgData name="Kulinich Bohdan" userId="48e65c9f34e137d0" providerId="LiveId" clId="{9FB9D680-F281-4678-B9DC-B2F57C3EF796}" dt="2021-05-15T19:32:20.276" v="56"/>
          <ac:spMkLst>
            <pc:docMk/>
            <pc:sldMk cId="2739052937" sldId="424"/>
            <ac:spMk id="14" creationId="{911FABBA-C000-4078-82A5-3194650445F5}"/>
          </ac:spMkLst>
        </pc:spChg>
        <pc:spChg chg="add del mod">
          <ac:chgData name="Kulinich Bohdan" userId="48e65c9f34e137d0" providerId="LiveId" clId="{9FB9D680-F281-4678-B9DC-B2F57C3EF796}" dt="2021-05-15T19:43:36.088" v="206" actId="478"/>
          <ac:spMkLst>
            <pc:docMk/>
            <pc:sldMk cId="2739052937" sldId="424"/>
            <ac:spMk id="15" creationId="{92614F7C-BCA9-4F78-9904-5B06DD55A345}"/>
          </ac:spMkLst>
        </pc:spChg>
        <pc:spChg chg="add mod">
          <ac:chgData name="Kulinich Bohdan" userId="48e65c9f34e137d0" providerId="LiveId" clId="{9FB9D680-F281-4678-B9DC-B2F57C3EF796}" dt="2021-05-15T19:32:36.572" v="62" actId="571"/>
          <ac:spMkLst>
            <pc:docMk/>
            <pc:sldMk cId="2739052937" sldId="424"/>
            <ac:spMk id="15" creationId="{D0D56602-73EB-4336-9904-C7DE2C851D47}"/>
          </ac:spMkLst>
        </pc:spChg>
        <pc:spChg chg="add del">
          <ac:chgData name="Kulinich Bohdan" userId="48e65c9f34e137d0" providerId="LiveId" clId="{9FB9D680-F281-4678-B9DC-B2F57C3EF796}" dt="2021-05-15T19:33:25.824" v="72"/>
          <ac:spMkLst>
            <pc:docMk/>
            <pc:sldMk cId="2739052937" sldId="424"/>
            <ac:spMk id="16" creationId="{1560BD6A-AD43-444A-B3C8-02E3BDFEA8A6}"/>
          </ac:spMkLst>
        </pc:spChg>
        <pc:spChg chg="mod ord topLvl">
          <ac:chgData name="Kulinich Bohdan" userId="48e65c9f34e137d0" providerId="LiveId" clId="{9FB9D680-F281-4678-B9DC-B2F57C3EF796}" dt="2021-05-15T19:36:11.832" v="119" actId="164"/>
          <ac:spMkLst>
            <pc:docMk/>
            <pc:sldMk cId="2739052937" sldId="424"/>
            <ac:spMk id="17" creationId="{E72E8BBF-198A-4473-BD17-8169C3C1B8BD}"/>
          </ac:spMkLst>
        </pc:spChg>
        <pc:spChg chg="add del mod">
          <ac:chgData name="Kulinich Bohdan" userId="48e65c9f34e137d0" providerId="LiveId" clId="{9FB9D680-F281-4678-B9DC-B2F57C3EF796}" dt="2021-05-15T19:36:15.139" v="120" actId="478"/>
          <ac:spMkLst>
            <pc:docMk/>
            <pc:sldMk cId="2739052937" sldId="424"/>
            <ac:spMk id="18" creationId="{3ADE66EC-8503-442D-AD37-C371E749EC1A}"/>
          </ac:spMkLst>
        </pc:spChg>
        <pc:spChg chg="add del mod">
          <ac:chgData name="Kulinich Bohdan" userId="48e65c9f34e137d0" providerId="LiveId" clId="{9FB9D680-F281-4678-B9DC-B2F57C3EF796}" dt="2021-05-15T19:46:23.262" v="235" actId="478"/>
          <ac:spMkLst>
            <pc:docMk/>
            <pc:sldMk cId="2739052937" sldId="424"/>
            <ac:spMk id="18" creationId="{CCFF66DF-BFA9-4C55-8D7A-9B89DC38711A}"/>
          </ac:spMkLst>
        </pc:spChg>
        <pc:spChg chg="add mod">
          <ac:chgData name="Kulinich Bohdan" userId="48e65c9f34e137d0" providerId="LiveId" clId="{9FB9D680-F281-4678-B9DC-B2F57C3EF796}" dt="2021-05-15T19:46:35.580" v="255" actId="20577"/>
          <ac:spMkLst>
            <pc:docMk/>
            <pc:sldMk cId="2739052937" sldId="424"/>
            <ac:spMk id="19" creationId="{C03A569A-A37F-4C29-BD1F-2A5E47E935AF}"/>
          </ac:spMkLst>
        </pc:spChg>
        <pc:spChg chg="add mod">
          <ac:chgData name="Kulinich Bohdan" userId="48e65c9f34e137d0" providerId="LiveId" clId="{9FB9D680-F281-4678-B9DC-B2F57C3EF796}" dt="2021-05-15T19:46:28.486" v="236"/>
          <ac:spMkLst>
            <pc:docMk/>
            <pc:sldMk cId="2739052937" sldId="424"/>
            <ac:spMk id="21" creationId="{2F2CCCA0-4882-4C78-8D6C-88927B4A3D02}"/>
          </ac:spMkLst>
        </pc:spChg>
        <pc:spChg chg="add del mod modVis">
          <ac:chgData name="Kulinich Bohdan" userId="48e65c9f34e137d0" providerId="LiveId" clId="{9FB9D680-F281-4678-B9DC-B2F57C3EF796}" dt="2021-05-15T19:46:19.807" v="233" actId="478"/>
          <ac:spMkLst>
            <pc:docMk/>
            <pc:sldMk cId="2739052937" sldId="424"/>
            <ac:spMk id="23" creationId="{6C2CE342-7695-4467-83F9-460982E124F9}"/>
          </ac:spMkLst>
        </pc:spChg>
        <pc:spChg chg="add del mod">
          <ac:chgData name="Kulinich Bohdan" userId="48e65c9f34e137d0" providerId="LiveId" clId="{9FB9D680-F281-4678-B9DC-B2F57C3EF796}" dt="2021-05-15T19:37:53.337" v="134" actId="478"/>
          <ac:spMkLst>
            <pc:docMk/>
            <pc:sldMk cId="2739052937" sldId="424"/>
            <ac:spMk id="24" creationId="{18C0A7EE-C43E-4A11-9091-3FDCC913EE30}"/>
          </ac:spMkLst>
        </pc:spChg>
        <pc:spChg chg="add del mod">
          <ac:chgData name="Kulinich Bohdan" userId="48e65c9f34e137d0" providerId="LiveId" clId="{9FB9D680-F281-4678-B9DC-B2F57C3EF796}" dt="2021-05-15T19:46:23.262" v="235" actId="478"/>
          <ac:spMkLst>
            <pc:docMk/>
            <pc:sldMk cId="2739052937" sldId="424"/>
            <ac:spMk id="25" creationId="{B09F81E1-C86F-4B73-9E30-D194AB433E31}"/>
          </ac:spMkLst>
        </pc:spChg>
        <pc:spChg chg="add del mod">
          <ac:chgData name="Kulinich Bohdan" userId="48e65c9f34e137d0" providerId="LiveId" clId="{9FB9D680-F281-4678-B9DC-B2F57C3EF796}" dt="2021-05-15T19:46:21.890" v="234" actId="478"/>
          <ac:spMkLst>
            <pc:docMk/>
            <pc:sldMk cId="2739052937" sldId="424"/>
            <ac:spMk id="26" creationId="{E8EA0B6B-DD4E-49EF-B18D-6B1F96158208}"/>
          </ac:spMkLst>
        </pc:spChg>
        <pc:spChg chg="add del mod">
          <ac:chgData name="Kulinich Bohdan" userId="48e65c9f34e137d0" providerId="LiveId" clId="{9FB9D680-F281-4678-B9DC-B2F57C3EF796}" dt="2021-05-15T19:40:25.697" v="178" actId="478"/>
          <ac:spMkLst>
            <pc:docMk/>
            <pc:sldMk cId="2739052937" sldId="424"/>
            <ac:spMk id="27" creationId="{CB951632-47AF-49F2-95E5-704103DBB80C}"/>
          </ac:spMkLst>
        </pc:spChg>
        <pc:spChg chg="add del mod">
          <ac:chgData name="Kulinich Bohdan" userId="48e65c9f34e137d0" providerId="LiveId" clId="{9FB9D680-F281-4678-B9DC-B2F57C3EF796}" dt="2021-05-15T19:42:15.582" v="188" actId="478"/>
          <ac:spMkLst>
            <pc:docMk/>
            <pc:sldMk cId="2739052937" sldId="424"/>
            <ac:spMk id="31" creationId="{EC2E79B3-7E9C-46CC-A40D-9D558A0D1F7D}"/>
          </ac:spMkLst>
        </pc:spChg>
        <pc:grpChg chg="add mod">
          <ac:chgData name="Kulinich Bohdan" userId="48e65c9f34e137d0" providerId="LiveId" clId="{9FB9D680-F281-4678-B9DC-B2F57C3EF796}" dt="2021-05-15T19:43:32.598" v="202" actId="164"/>
          <ac:grpSpMkLst>
            <pc:docMk/>
            <pc:sldMk cId="2739052937" sldId="424"/>
            <ac:grpSpMk id="2" creationId="{35E72629-0897-445C-B370-5FDC5E17B5A8}"/>
          </ac:grpSpMkLst>
        </pc:grpChg>
        <pc:grpChg chg="add mod">
          <ac:chgData name="Kulinich Bohdan" userId="48e65c9f34e137d0" providerId="LiveId" clId="{9FB9D680-F281-4678-B9DC-B2F57C3EF796}" dt="2021-05-15T19:43:32.028" v="200" actId="164"/>
          <ac:grpSpMkLst>
            <pc:docMk/>
            <pc:sldMk cId="2739052937" sldId="424"/>
            <ac:grpSpMk id="4" creationId="{3F896D53-165A-4EA6-B9AB-13E7EE456AA4}"/>
          </ac:grpSpMkLst>
        </pc:grpChg>
        <pc:grpChg chg="add mod">
          <ac:chgData name="Kulinich Bohdan" userId="48e65c9f34e137d0" providerId="LiveId" clId="{9FB9D680-F281-4678-B9DC-B2F57C3EF796}" dt="2021-05-15T19:34:41.160" v="88" actId="164"/>
          <ac:grpSpMkLst>
            <pc:docMk/>
            <pc:sldMk cId="2739052937" sldId="424"/>
            <ac:grpSpMk id="19" creationId="{43AEED63-D0BC-4642-8896-17E2B7F6B92E}"/>
          </ac:grpSpMkLst>
        </pc:grpChg>
        <pc:grpChg chg="add del mod">
          <ac:chgData name="Kulinich Bohdan" userId="48e65c9f34e137d0" providerId="LiveId" clId="{9FB9D680-F281-4678-B9DC-B2F57C3EF796}" dt="2021-05-15T19:51:50.326" v="378" actId="478"/>
          <ac:grpSpMkLst>
            <pc:docMk/>
            <pc:sldMk cId="2739052937" sldId="424"/>
            <ac:grpSpMk id="20" creationId="{5EBC1284-957B-441B-A5D1-647D79BE2A7B}"/>
          </ac:grpSpMkLst>
        </pc:grpChg>
        <pc:grpChg chg="add del mod ord">
          <ac:chgData name="Kulinich Bohdan" userId="48e65c9f34e137d0" providerId="LiveId" clId="{9FB9D680-F281-4678-B9DC-B2F57C3EF796}" dt="2021-05-15T19:35:50.496" v="106" actId="165"/>
          <ac:grpSpMkLst>
            <pc:docMk/>
            <pc:sldMk cId="2739052937" sldId="424"/>
            <ac:grpSpMk id="21" creationId="{5DDB46F7-41E5-4685-A953-3E1215678F3A}"/>
          </ac:grpSpMkLst>
        </pc:grpChg>
        <pc:grpChg chg="add del mod">
          <ac:chgData name="Kulinich Bohdan" userId="48e65c9f34e137d0" providerId="LiveId" clId="{9FB9D680-F281-4678-B9DC-B2F57C3EF796}" dt="2021-05-15T19:51:49.592" v="377" actId="478"/>
          <ac:grpSpMkLst>
            <pc:docMk/>
            <pc:sldMk cId="2739052937" sldId="424"/>
            <ac:grpSpMk id="22" creationId="{45795582-0AAC-4BA7-BFAB-5FCDEB3F2760}"/>
          </ac:grpSpMkLst>
        </pc:grpChg>
        <pc:grpChg chg="add mod">
          <ac:chgData name="Kulinich Bohdan" userId="48e65c9f34e137d0" providerId="LiveId" clId="{9FB9D680-F281-4678-B9DC-B2F57C3EF796}" dt="2021-05-15T19:39:56.589" v="165" actId="164"/>
          <ac:grpSpMkLst>
            <pc:docMk/>
            <pc:sldMk cId="2739052937" sldId="424"/>
            <ac:grpSpMk id="28" creationId="{670E8C17-2F35-4D8A-AFDE-AE4D67F40D34}"/>
          </ac:grpSpMkLst>
        </pc:grpChg>
        <pc:grpChg chg="add mod">
          <ac:chgData name="Kulinich Bohdan" userId="48e65c9f34e137d0" providerId="LiveId" clId="{9FB9D680-F281-4678-B9DC-B2F57C3EF796}" dt="2021-05-15T19:40:21.822" v="176" actId="164"/>
          <ac:grpSpMkLst>
            <pc:docMk/>
            <pc:sldMk cId="2739052937" sldId="424"/>
            <ac:grpSpMk id="29" creationId="{B25875E5-3D37-4E48-820C-917EED9CC0B6}"/>
          </ac:grpSpMkLst>
        </pc:grpChg>
        <pc:grpChg chg="add mod ord">
          <ac:chgData name="Kulinich Bohdan" userId="48e65c9f34e137d0" providerId="LiveId" clId="{9FB9D680-F281-4678-B9DC-B2F57C3EF796}" dt="2021-05-15T19:40:20.936" v="174" actId="164"/>
          <ac:grpSpMkLst>
            <pc:docMk/>
            <pc:sldMk cId="2739052937" sldId="424"/>
            <ac:grpSpMk id="30" creationId="{0AF61D37-88C5-4954-992C-AC76638B4581}"/>
          </ac:grpSpMkLst>
        </pc:grpChg>
      </pc:sldChg>
      <pc:sldChg chg="addSp delSp modSp add mod modTransition delAnim modAnim">
        <pc:chgData name="Kulinich Bohdan" userId="48e65c9f34e137d0" providerId="LiveId" clId="{9FB9D680-F281-4678-B9DC-B2F57C3EF796}" dt="2021-05-16T05:14:33.768" v="838" actId="1076"/>
        <pc:sldMkLst>
          <pc:docMk/>
          <pc:sldMk cId="2392856674" sldId="425"/>
        </pc:sldMkLst>
        <pc:spChg chg="del topLvl">
          <ac:chgData name="Kulinich Bohdan" userId="48e65c9f34e137d0" providerId="LiveId" clId="{9FB9D680-F281-4678-B9DC-B2F57C3EF796}" dt="2021-05-16T05:14:26.219" v="836" actId="478"/>
          <ac:spMkLst>
            <pc:docMk/>
            <pc:sldMk cId="2392856674" sldId="425"/>
            <ac:spMk id="20" creationId="{746A837E-A697-457C-95D5-7102CF4CB179}"/>
          </ac:spMkLst>
        </pc:spChg>
        <pc:spChg chg="del topLvl">
          <ac:chgData name="Kulinich Bohdan" userId="48e65c9f34e137d0" providerId="LiveId" clId="{9FB9D680-F281-4678-B9DC-B2F57C3EF796}" dt="2021-05-16T05:14:25.380" v="835" actId="478"/>
          <ac:spMkLst>
            <pc:docMk/>
            <pc:sldMk cId="2392856674" sldId="425"/>
            <ac:spMk id="22" creationId="{313DD2AF-61C9-40E7-B9CE-683F90FB7755}"/>
          </ac:spMkLst>
        </pc:spChg>
        <pc:spChg chg="del">
          <ac:chgData name="Kulinich Bohdan" userId="48e65c9f34e137d0" providerId="LiveId" clId="{9FB9D680-F281-4678-B9DC-B2F57C3EF796}" dt="2021-05-16T05:14:18.985" v="833" actId="478"/>
          <ac:spMkLst>
            <pc:docMk/>
            <pc:sldMk cId="2392856674" sldId="425"/>
            <ac:spMk id="23" creationId="{EFE2FCE7-7835-406A-99CA-70C9D5ADF9B6}"/>
          </ac:spMkLst>
        </pc:spChg>
        <pc:spChg chg="mod">
          <ac:chgData name="Kulinich Bohdan" userId="48e65c9f34e137d0" providerId="LiveId" clId="{9FB9D680-F281-4678-B9DC-B2F57C3EF796}" dt="2021-05-16T05:14:16.064" v="831"/>
          <ac:spMkLst>
            <pc:docMk/>
            <pc:sldMk cId="2392856674" sldId="425"/>
            <ac:spMk id="25" creationId="{9EDB495E-0ACB-44BD-AD1D-EAD42D78F9FB}"/>
          </ac:spMkLst>
        </pc:spChg>
        <pc:spChg chg="mod">
          <ac:chgData name="Kulinich Bohdan" userId="48e65c9f34e137d0" providerId="LiveId" clId="{9FB9D680-F281-4678-B9DC-B2F57C3EF796}" dt="2021-05-16T05:14:16.064" v="831"/>
          <ac:spMkLst>
            <pc:docMk/>
            <pc:sldMk cId="2392856674" sldId="425"/>
            <ac:spMk id="26" creationId="{1FB71F7D-AC71-4EC8-BBCE-F85D24DD3354}"/>
          </ac:spMkLst>
        </pc:spChg>
        <pc:spChg chg="mod">
          <ac:chgData name="Kulinich Bohdan" userId="48e65c9f34e137d0" providerId="LiveId" clId="{9FB9D680-F281-4678-B9DC-B2F57C3EF796}" dt="2021-05-16T05:14:16.064" v="831"/>
          <ac:spMkLst>
            <pc:docMk/>
            <pc:sldMk cId="2392856674" sldId="425"/>
            <ac:spMk id="28" creationId="{9C374AC0-7F21-42A5-8B1D-1331DB96E9A9}"/>
          </ac:spMkLst>
        </pc:spChg>
        <pc:spChg chg="mod">
          <ac:chgData name="Kulinich Bohdan" userId="48e65c9f34e137d0" providerId="LiveId" clId="{9FB9D680-F281-4678-B9DC-B2F57C3EF796}" dt="2021-05-16T05:14:16.064" v="831"/>
          <ac:spMkLst>
            <pc:docMk/>
            <pc:sldMk cId="2392856674" sldId="425"/>
            <ac:spMk id="30" creationId="{CF370D51-574C-4450-99CC-B641E2599E23}"/>
          </ac:spMkLst>
        </pc:spChg>
        <pc:spChg chg="mod">
          <ac:chgData name="Kulinich Bohdan" userId="48e65c9f34e137d0" providerId="LiveId" clId="{9FB9D680-F281-4678-B9DC-B2F57C3EF796}" dt="2021-05-16T05:14:16.064" v="831"/>
          <ac:spMkLst>
            <pc:docMk/>
            <pc:sldMk cId="2392856674" sldId="425"/>
            <ac:spMk id="31" creationId="{BE4C5171-5BCB-44F0-A0C6-962567E33946}"/>
          </ac:spMkLst>
        </pc:spChg>
        <pc:spChg chg="mod">
          <ac:chgData name="Kulinich Bohdan" userId="48e65c9f34e137d0" providerId="LiveId" clId="{9FB9D680-F281-4678-B9DC-B2F57C3EF796}" dt="2021-05-16T05:14:19.717" v="834"/>
          <ac:spMkLst>
            <pc:docMk/>
            <pc:sldMk cId="2392856674" sldId="425"/>
            <ac:spMk id="34" creationId="{A7823E96-7835-4978-9A43-6525475AB7B7}"/>
          </ac:spMkLst>
        </pc:spChg>
        <pc:spChg chg="mod">
          <ac:chgData name="Kulinich Bohdan" userId="48e65c9f34e137d0" providerId="LiveId" clId="{9FB9D680-F281-4678-B9DC-B2F57C3EF796}" dt="2021-05-16T05:14:19.717" v="834"/>
          <ac:spMkLst>
            <pc:docMk/>
            <pc:sldMk cId="2392856674" sldId="425"/>
            <ac:spMk id="35" creationId="{344D271E-366C-4EBB-A66D-5A81CB8927B6}"/>
          </ac:spMkLst>
        </pc:spChg>
        <pc:spChg chg="mod">
          <ac:chgData name="Kulinich Bohdan" userId="48e65c9f34e137d0" providerId="LiveId" clId="{9FB9D680-F281-4678-B9DC-B2F57C3EF796}" dt="2021-05-16T05:14:33.768" v="838" actId="1076"/>
          <ac:spMkLst>
            <pc:docMk/>
            <pc:sldMk cId="2392856674" sldId="425"/>
            <ac:spMk id="36" creationId="{7FFFF040-EB44-4567-B377-ADE1C22AC83E}"/>
          </ac:spMkLst>
        </pc:spChg>
        <pc:spChg chg="mod">
          <ac:chgData name="Kulinich Bohdan" userId="48e65c9f34e137d0" providerId="LiveId" clId="{9FB9D680-F281-4678-B9DC-B2F57C3EF796}" dt="2021-05-16T05:14:19.717" v="834"/>
          <ac:spMkLst>
            <pc:docMk/>
            <pc:sldMk cId="2392856674" sldId="425"/>
            <ac:spMk id="38" creationId="{98221E3F-D204-4D94-B3CC-F93CB6592D64}"/>
          </ac:spMkLst>
        </pc:spChg>
        <pc:spChg chg="mod">
          <ac:chgData name="Kulinich Bohdan" userId="48e65c9f34e137d0" providerId="LiveId" clId="{9FB9D680-F281-4678-B9DC-B2F57C3EF796}" dt="2021-05-16T05:14:19.717" v="834"/>
          <ac:spMkLst>
            <pc:docMk/>
            <pc:sldMk cId="2392856674" sldId="425"/>
            <ac:spMk id="39" creationId="{3BF2221F-E9EA-4511-96BC-2325429D0176}"/>
          </ac:spMkLst>
        </pc:spChg>
        <pc:grpChg chg="del mod">
          <ac:chgData name="Kulinich Bohdan" userId="48e65c9f34e137d0" providerId="LiveId" clId="{9FB9D680-F281-4678-B9DC-B2F57C3EF796}" dt="2021-05-16T05:14:25.380" v="835" actId="478"/>
          <ac:grpSpMkLst>
            <pc:docMk/>
            <pc:sldMk cId="2392856674" sldId="425"/>
            <ac:grpSpMk id="16" creationId="{A5C12B82-43EA-48A7-83A5-115BC777176F}"/>
          </ac:grpSpMkLst>
        </pc:grpChg>
        <pc:grpChg chg="add del mod">
          <ac:chgData name="Kulinich Bohdan" userId="48e65c9f34e137d0" providerId="LiveId" clId="{9FB9D680-F281-4678-B9DC-B2F57C3EF796}" dt="2021-05-16T05:14:17.367" v="832"/>
          <ac:grpSpMkLst>
            <pc:docMk/>
            <pc:sldMk cId="2392856674" sldId="425"/>
            <ac:grpSpMk id="18" creationId="{B256995C-37BC-4F54-B3D5-D6E693ACB7AF}"/>
          </ac:grpSpMkLst>
        </pc:grpChg>
        <pc:grpChg chg="mod">
          <ac:chgData name="Kulinich Bohdan" userId="48e65c9f34e137d0" providerId="LiveId" clId="{9FB9D680-F281-4678-B9DC-B2F57C3EF796}" dt="2021-05-16T05:14:16.064" v="831"/>
          <ac:grpSpMkLst>
            <pc:docMk/>
            <pc:sldMk cId="2392856674" sldId="425"/>
            <ac:grpSpMk id="24" creationId="{FABC07E8-F5E7-454C-B224-C7807CA3F43C}"/>
          </ac:grpSpMkLst>
        </pc:grpChg>
        <pc:grpChg chg="add del mod">
          <ac:chgData name="Kulinich Bohdan" userId="48e65c9f34e137d0" providerId="LiveId" clId="{9FB9D680-F281-4678-B9DC-B2F57C3EF796}" dt="2021-05-16T05:14:17.367" v="832"/>
          <ac:grpSpMkLst>
            <pc:docMk/>
            <pc:sldMk cId="2392856674" sldId="425"/>
            <ac:grpSpMk id="29" creationId="{23FE7D8F-8C08-4C25-B5E1-B41AE483EA91}"/>
          </ac:grpSpMkLst>
        </pc:grpChg>
        <pc:grpChg chg="add mod">
          <ac:chgData name="Kulinich Bohdan" userId="48e65c9f34e137d0" providerId="LiveId" clId="{9FB9D680-F281-4678-B9DC-B2F57C3EF796}" dt="2021-05-16T05:14:19.717" v="834"/>
          <ac:grpSpMkLst>
            <pc:docMk/>
            <pc:sldMk cId="2392856674" sldId="425"/>
            <ac:grpSpMk id="32" creationId="{458CD495-6B1B-46B9-A496-61E848853A91}"/>
          </ac:grpSpMkLst>
        </pc:grpChg>
        <pc:grpChg chg="mod">
          <ac:chgData name="Kulinich Bohdan" userId="48e65c9f34e137d0" providerId="LiveId" clId="{9FB9D680-F281-4678-B9DC-B2F57C3EF796}" dt="2021-05-16T05:14:19.717" v="834"/>
          <ac:grpSpMkLst>
            <pc:docMk/>
            <pc:sldMk cId="2392856674" sldId="425"/>
            <ac:grpSpMk id="33" creationId="{01069ED9-3559-42E0-A9C5-568DEBEDF703}"/>
          </ac:grpSpMkLst>
        </pc:grpChg>
        <pc:grpChg chg="add mod">
          <ac:chgData name="Kulinich Bohdan" userId="48e65c9f34e137d0" providerId="LiveId" clId="{9FB9D680-F281-4678-B9DC-B2F57C3EF796}" dt="2021-05-16T05:14:19.717" v="834"/>
          <ac:grpSpMkLst>
            <pc:docMk/>
            <pc:sldMk cId="2392856674" sldId="425"/>
            <ac:grpSpMk id="37" creationId="{92C5A271-E8B7-4953-A931-BCF011EC0B69}"/>
          </ac:grpSpMkLst>
        </pc:grpChg>
      </pc:sldChg>
      <pc:sldChg chg="addSp delSp modSp add del mod">
        <pc:chgData name="Kulinich Bohdan" userId="48e65c9f34e137d0" providerId="LiveId" clId="{9FB9D680-F281-4678-B9DC-B2F57C3EF796}" dt="2021-05-15T22:23:53.222" v="820" actId="47"/>
        <pc:sldMkLst>
          <pc:docMk/>
          <pc:sldMk cId="2881463293" sldId="426"/>
        </pc:sldMkLst>
        <pc:spChg chg="add del mod modVis">
          <ac:chgData name="Kulinich Bohdan" userId="48e65c9f34e137d0" providerId="LiveId" clId="{9FB9D680-F281-4678-B9DC-B2F57C3EF796}" dt="2021-05-15T20:09:54.801" v="645" actId="14100"/>
          <ac:spMkLst>
            <pc:docMk/>
            <pc:sldMk cId="2881463293" sldId="426"/>
            <ac:spMk id="2" creationId="{58BB3EA3-5F53-4A50-BC24-3F37CC93491A}"/>
          </ac:spMkLst>
        </pc:spChg>
        <pc:spChg chg="add del mod">
          <ac:chgData name="Kulinich Bohdan" userId="48e65c9f34e137d0" providerId="LiveId" clId="{9FB9D680-F281-4678-B9DC-B2F57C3EF796}" dt="2021-05-15T20:02:43.478" v="468"/>
          <ac:spMkLst>
            <pc:docMk/>
            <pc:sldMk cId="2881463293" sldId="426"/>
            <ac:spMk id="3" creationId="{BD205D97-5F3A-4F20-950A-612ADBC23D82}"/>
          </ac:spMkLst>
        </pc:spChg>
        <pc:spChg chg="add del">
          <ac:chgData name="Kulinich Bohdan" userId="48e65c9f34e137d0" providerId="LiveId" clId="{9FB9D680-F281-4678-B9DC-B2F57C3EF796}" dt="2021-05-15T20:02:43.478" v="468"/>
          <ac:spMkLst>
            <pc:docMk/>
            <pc:sldMk cId="2881463293" sldId="426"/>
            <ac:spMk id="4" creationId="{8857CF79-23DC-4463-AF62-3B57742D8B0B}"/>
          </ac:spMkLst>
        </pc:spChg>
        <pc:spChg chg="add mod ord modVis">
          <ac:chgData name="Kulinich Bohdan" userId="48e65c9f34e137d0" providerId="LiveId" clId="{9FB9D680-F281-4678-B9DC-B2F57C3EF796}" dt="2021-05-15T20:09:40.235" v="643" actId="1076"/>
          <ac:spMkLst>
            <pc:docMk/>
            <pc:sldMk cId="2881463293" sldId="426"/>
            <ac:spMk id="8" creationId="{B25A9ACC-9FD7-4ED1-9882-29058A280E86}"/>
          </ac:spMkLst>
        </pc:spChg>
        <pc:spChg chg="add del mod ord">
          <ac:chgData name="Kulinich Bohdan" userId="48e65c9f34e137d0" providerId="LiveId" clId="{9FB9D680-F281-4678-B9DC-B2F57C3EF796}" dt="2021-05-15T20:07:35.813" v="618" actId="478"/>
          <ac:spMkLst>
            <pc:docMk/>
            <pc:sldMk cId="2881463293" sldId="426"/>
            <ac:spMk id="18" creationId="{BBA8B68B-120E-4B10-A0C1-3838881193EB}"/>
          </ac:spMkLst>
        </pc:spChg>
        <pc:spChg chg="mod">
          <ac:chgData name="Kulinich Bohdan" userId="48e65c9f34e137d0" providerId="LiveId" clId="{9FB9D680-F281-4678-B9DC-B2F57C3EF796}" dt="2021-05-15T20:01:41.177" v="456" actId="207"/>
          <ac:spMkLst>
            <pc:docMk/>
            <pc:sldMk cId="2881463293" sldId="426"/>
            <ac:spMk id="20" creationId="{D43B0856-EC7C-4A69-83CA-969CE49A4171}"/>
          </ac:spMkLst>
        </pc:spChg>
        <pc:spChg chg="mod">
          <ac:chgData name="Kulinich Bohdan" userId="48e65c9f34e137d0" providerId="LiveId" clId="{9FB9D680-F281-4678-B9DC-B2F57C3EF796}" dt="2021-05-15T20:01:41.177" v="456" actId="207"/>
          <ac:spMkLst>
            <pc:docMk/>
            <pc:sldMk cId="2881463293" sldId="426"/>
            <ac:spMk id="22" creationId="{96C57FE3-FDCA-422C-8CC4-26B63244474B}"/>
          </ac:spMkLst>
        </pc:spChg>
        <pc:spChg chg="mod ord">
          <ac:chgData name="Kulinich Bohdan" userId="48e65c9f34e137d0" providerId="LiveId" clId="{9FB9D680-F281-4678-B9DC-B2F57C3EF796}" dt="2021-05-15T20:09:59.338" v="646" actId="207"/>
          <ac:spMkLst>
            <pc:docMk/>
            <pc:sldMk cId="2881463293" sldId="426"/>
            <ac:spMk id="23" creationId="{EFE2FCE7-7835-406A-99CA-70C9D5ADF9B6}"/>
          </ac:spMkLst>
        </pc:spChg>
        <pc:spChg chg="mod">
          <ac:chgData name="Kulinich Bohdan" userId="48e65c9f34e137d0" providerId="LiveId" clId="{9FB9D680-F281-4678-B9DC-B2F57C3EF796}" dt="2021-05-15T20:02:39.437" v="467"/>
          <ac:spMkLst>
            <pc:docMk/>
            <pc:sldMk cId="2881463293" sldId="426"/>
            <ac:spMk id="26" creationId="{82D353E8-F51D-4C33-A6B9-23D1251971FA}"/>
          </ac:spMkLst>
        </pc:spChg>
        <pc:spChg chg="add del mod ord">
          <ac:chgData name="Kulinich Bohdan" userId="48e65c9f34e137d0" providerId="LiveId" clId="{9FB9D680-F281-4678-B9DC-B2F57C3EF796}" dt="2021-05-15T20:07:42.358" v="620" actId="478"/>
          <ac:spMkLst>
            <pc:docMk/>
            <pc:sldMk cId="2881463293" sldId="426"/>
            <ac:spMk id="28" creationId="{CB000E31-6913-4B77-8127-C212F0F6CD15}"/>
          </ac:spMkLst>
        </pc:spChg>
        <pc:grpChg chg="add mod">
          <ac:chgData name="Kulinich Bohdan" userId="48e65c9f34e137d0" providerId="LiveId" clId="{9FB9D680-F281-4678-B9DC-B2F57C3EF796}" dt="2021-05-15T20:03:33.737" v="478" actId="164"/>
          <ac:grpSpMkLst>
            <pc:docMk/>
            <pc:sldMk cId="2881463293" sldId="426"/>
            <ac:grpSpMk id="6" creationId="{0A1D76A9-81E1-4D72-A4E8-27136F351C3C}"/>
          </ac:grpSpMkLst>
        </pc:grpChg>
        <pc:grpChg chg="mod modVis">
          <ac:chgData name="Kulinich Bohdan" userId="48e65c9f34e137d0" providerId="LiveId" clId="{9FB9D680-F281-4678-B9DC-B2F57C3EF796}" dt="2021-05-15T20:07:50.978" v="623" actId="14429"/>
          <ac:grpSpMkLst>
            <pc:docMk/>
            <pc:sldMk cId="2881463293" sldId="426"/>
            <ac:grpSpMk id="19" creationId="{CDC614D3-3F47-416C-88A4-5CCAEFA28F5D}"/>
          </ac:grpSpMkLst>
        </pc:grpChg>
      </pc:sldChg>
      <pc:sldChg chg="addSp delSp modSp add mod modAnim">
        <pc:chgData name="Kulinich Bohdan" userId="48e65c9f34e137d0" providerId="LiveId" clId="{9FB9D680-F281-4678-B9DC-B2F57C3EF796}" dt="2021-05-16T05:13:50.974" v="829"/>
        <pc:sldMkLst>
          <pc:docMk/>
          <pc:sldMk cId="1885241349" sldId="427"/>
        </pc:sldMkLst>
        <pc:spChg chg="add mod topLvl modVis">
          <ac:chgData name="Kulinich Bohdan" userId="48e65c9f34e137d0" providerId="LiveId" clId="{9FB9D680-F281-4678-B9DC-B2F57C3EF796}" dt="2021-05-15T22:22:25.788" v="802" actId="164"/>
          <ac:spMkLst>
            <pc:docMk/>
            <pc:sldMk cId="1885241349" sldId="427"/>
            <ac:spMk id="2" creationId="{EA15A83A-8AA5-4152-86DF-991CE232DF81}"/>
          </ac:spMkLst>
        </pc:spChg>
        <pc:spChg chg="mod">
          <ac:chgData name="Kulinich Bohdan" userId="48e65c9f34e137d0" providerId="LiveId" clId="{9FB9D680-F281-4678-B9DC-B2F57C3EF796}" dt="2021-05-15T22:20:57.028" v="706" actId="164"/>
          <ac:spMkLst>
            <pc:docMk/>
            <pc:sldMk cId="1885241349" sldId="427"/>
            <ac:spMk id="20" creationId="{D43B0856-EC7C-4A69-83CA-969CE49A4171}"/>
          </ac:spMkLst>
        </pc:spChg>
        <pc:spChg chg="mod">
          <ac:chgData name="Kulinich Bohdan" userId="48e65c9f34e137d0" providerId="LiveId" clId="{9FB9D680-F281-4678-B9DC-B2F57C3EF796}" dt="2021-05-15T22:20:57.028" v="706" actId="164"/>
          <ac:spMkLst>
            <pc:docMk/>
            <pc:sldMk cId="1885241349" sldId="427"/>
            <ac:spMk id="22" creationId="{96C57FE3-FDCA-422C-8CC4-26B63244474B}"/>
          </ac:spMkLst>
        </pc:spChg>
        <pc:spChg chg="mod ord topLvl modVis">
          <ac:chgData name="Kulinich Bohdan" userId="48e65c9f34e137d0" providerId="LiveId" clId="{9FB9D680-F281-4678-B9DC-B2F57C3EF796}" dt="2021-05-15T22:22:25.788" v="802" actId="164"/>
          <ac:spMkLst>
            <pc:docMk/>
            <pc:sldMk cId="1885241349" sldId="427"/>
            <ac:spMk id="23" creationId="{EFE2FCE7-7835-406A-99CA-70C9D5ADF9B6}"/>
          </ac:spMkLst>
        </pc:spChg>
        <pc:spChg chg="mod ord topLvl modVis">
          <ac:chgData name="Kulinich Bohdan" userId="48e65c9f34e137d0" providerId="LiveId" clId="{9FB9D680-F281-4678-B9DC-B2F57C3EF796}" dt="2021-05-15T22:22:31.693" v="805" actId="164"/>
          <ac:spMkLst>
            <pc:docMk/>
            <pc:sldMk cId="1885241349" sldId="427"/>
            <ac:spMk id="26" creationId="{57EDE72E-6C77-40B9-8B75-3C034D5FA90C}"/>
          </ac:spMkLst>
        </pc:spChg>
        <pc:spChg chg="del mod topLvl">
          <ac:chgData name="Kulinich Bohdan" userId="48e65c9f34e137d0" providerId="LiveId" clId="{9FB9D680-F281-4678-B9DC-B2F57C3EF796}" dt="2021-05-15T22:20:13.960" v="687" actId="478"/>
          <ac:spMkLst>
            <pc:docMk/>
            <pc:sldMk cId="1885241349" sldId="427"/>
            <ac:spMk id="28" creationId="{66CFAB9C-20D2-4FC2-BE8B-5B15434F9AC9}"/>
          </ac:spMkLst>
        </pc:spChg>
        <pc:grpChg chg="add del mod">
          <ac:chgData name="Kulinich Bohdan" userId="48e65c9f34e137d0" providerId="LiveId" clId="{9FB9D680-F281-4678-B9DC-B2F57C3EF796}" dt="2021-05-15T22:21:34.206" v="775" actId="165"/>
          <ac:grpSpMkLst>
            <pc:docMk/>
            <pc:sldMk cId="1885241349" sldId="427"/>
            <ac:grpSpMk id="3" creationId="{E7E30246-DB47-4F33-81E5-4C6889183068}"/>
          </ac:grpSpMkLst>
        </pc:grpChg>
        <pc:grpChg chg="add mod">
          <ac:chgData name="Kulinich Bohdan" userId="48e65c9f34e137d0" providerId="LiveId" clId="{9FB9D680-F281-4678-B9DC-B2F57C3EF796}" dt="2021-05-15T22:20:57.028" v="706" actId="164"/>
          <ac:grpSpMkLst>
            <pc:docMk/>
            <pc:sldMk cId="1885241349" sldId="427"/>
            <ac:grpSpMk id="4" creationId="{6655DC81-8310-41F4-9D68-E80DE57A623E}"/>
          </ac:grpSpMkLst>
        </pc:grpChg>
        <pc:grpChg chg="add mod">
          <ac:chgData name="Kulinich Bohdan" userId="48e65c9f34e137d0" providerId="LiveId" clId="{9FB9D680-F281-4678-B9DC-B2F57C3EF796}" dt="2021-05-15T22:22:05.761" v="796" actId="164"/>
          <ac:grpSpMkLst>
            <pc:docMk/>
            <pc:sldMk cId="1885241349" sldId="427"/>
            <ac:grpSpMk id="6" creationId="{95FB4471-30E3-4B38-BE7E-4176DE2D0698}"/>
          </ac:grpSpMkLst>
        </pc:grpChg>
        <pc:grpChg chg="add mod">
          <ac:chgData name="Kulinich Bohdan" userId="48e65c9f34e137d0" providerId="LiveId" clId="{9FB9D680-F281-4678-B9DC-B2F57C3EF796}" dt="2021-05-15T22:23:08.873" v="819" actId="1036"/>
          <ac:grpSpMkLst>
            <pc:docMk/>
            <pc:sldMk cId="1885241349" sldId="427"/>
            <ac:grpSpMk id="8" creationId="{3F11D1CD-D853-4FC4-BC78-F5B763B2901D}"/>
          </ac:grpSpMkLst>
        </pc:grpChg>
        <pc:grpChg chg="add mod">
          <ac:chgData name="Kulinich Bohdan" userId="48e65c9f34e137d0" providerId="LiveId" clId="{9FB9D680-F281-4678-B9DC-B2F57C3EF796}" dt="2021-05-15T22:22:31.693" v="805" actId="164"/>
          <ac:grpSpMkLst>
            <pc:docMk/>
            <pc:sldMk cId="1885241349" sldId="427"/>
            <ac:grpSpMk id="10" creationId="{648E23B3-6F95-4CB0-9757-CD254618CAD3}"/>
          </ac:grpSpMkLst>
        </pc:grpChg>
        <pc:grpChg chg="add del mod">
          <ac:chgData name="Kulinich Bohdan" userId="48e65c9f34e137d0" providerId="LiveId" clId="{9FB9D680-F281-4678-B9DC-B2F57C3EF796}" dt="2021-05-15T22:20:11.210" v="686" actId="165"/>
          <ac:grpSpMkLst>
            <pc:docMk/>
            <pc:sldMk cId="1885241349" sldId="427"/>
            <ac:grpSpMk id="18" creationId="{1FC2B46B-ECDA-4A9A-B1C2-460ED15023FD}"/>
          </ac:grpSpMkLst>
        </pc:grpChg>
        <pc:grpChg chg="mod modVis">
          <ac:chgData name="Kulinich Bohdan" userId="48e65c9f34e137d0" providerId="LiveId" clId="{9FB9D680-F281-4678-B9DC-B2F57C3EF796}" dt="2021-05-15T22:22:31.693" v="805" actId="164"/>
          <ac:grpSpMkLst>
            <pc:docMk/>
            <pc:sldMk cId="1885241349" sldId="427"/>
            <ac:grpSpMk id="19" creationId="{CDC614D3-3F47-416C-88A4-5CCAEFA28F5D}"/>
          </ac:grpSpMkLst>
        </pc:grpChg>
      </pc:sldChg>
      <pc:sldChg chg="add del">
        <pc:chgData name="Kulinich Bohdan" userId="48e65c9f34e137d0" providerId="LiveId" clId="{9FB9D680-F281-4678-B9DC-B2F57C3EF796}" dt="2021-05-15T21:01:52.053" v="648" actId="47"/>
        <pc:sldMkLst>
          <pc:docMk/>
          <pc:sldMk cId="3314405854" sldId="427"/>
        </pc:sldMkLst>
      </pc:sldChg>
      <pc:sldChg chg="addSp delSp modSp add mod modAnim">
        <pc:chgData name="Kulinich Bohdan" userId="48e65c9f34e137d0" providerId="LiveId" clId="{9FB9D680-F281-4678-B9DC-B2F57C3EF796}" dt="2021-05-16T05:45:37.872" v="1055" actId="478"/>
        <pc:sldMkLst>
          <pc:docMk/>
          <pc:sldMk cId="1485066677" sldId="428"/>
        </pc:sldMkLst>
        <pc:spChg chg="add mod ord">
          <ac:chgData name="Kulinich Bohdan" userId="48e65c9f34e137d0" providerId="LiveId" clId="{9FB9D680-F281-4678-B9DC-B2F57C3EF796}" dt="2021-05-16T05:21:28.948" v="879" actId="1076"/>
          <ac:spMkLst>
            <pc:docMk/>
            <pc:sldMk cId="1485066677" sldId="428"/>
            <ac:spMk id="2" creationId="{FB4D4838-BAF9-4118-942B-B0C5031DDAE2}"/>
          </ac:spMkLst>
        </pc:spChg>
        <pc:spChg chg="mod">
          <ac:chgData name="Kulinich Bohdan" userId="48e65c9f34e137d0" providerId="LiveId" clId="{9FB9D680-F281-4678-B9DC-B2F57C3EF796}" dt="2021-05-16T05:21:21.426" v="878" actId="1076"/>
          <ac:spMkLst>
            <pc:docMk/>
            <pc:sldMk cId="1485066677" sldId="428"/>
            <ac:spMk id="6" creationId="{838ABF39-9CE7-4554-B32C-D808A1052B0F}"/>
          </ac:spMkLst>
        </pc:spChg>
        <pc:spChg chg="mod ord topLvl">
          <ac:chgData name="Kulinich Bohdan" userId="48e65c9f34e137d0" providerId="LiveId" clId="{9FB9D680-F281-4678-B9DC-B2F57C3EF796}" dt="2021-05-16T05:21:11.676" v="874" actId="164"/>
          <ac:spMkLst>
            <pc:docMk/>
            <pc:sldMk cId="1485066677" sldId="428"/>
            <ac:spMk id="7" creationId="{44EFA925-0A83-42D0-8711-D7510B01E4DD}"/>
          </ac:spMkLst>
        </pc:spChg>
        <pc:spChg chg="mod">
          <ac:chgData name="Kulinich Bohdan" userId="48e65c9f34e137d0" providerId="LiveId" clId="{9FB9D680-F281-4678-B9DC-B2F57C3EF796}" dt="2021-05-16T05:37:48.408" v="980" actId="207"/>
          <ac:spMkLst>
            <pc:docMk/>
            <pc:sldMk cId="1485066677" sldId="428"/>
            <ac:spMk id="9" creationId="{6587AC19-2648-4201-9D24-D755642674FC}"/>
          </ac:spMkLst>
        </pc:spChg>
        <pc:spChg chg="add del mod ord topLvl">
          <ac:chgData name="Kulinich Bohdan" userId="48e65c9f34e137d0" providerId="LiveId" clId="{9FB9D680-F281-4678-B9DC-B2F57C3EF796}" dt="2021-05-16T05:20:37.732" v="863" actId="478"/>
          <ac:spMkLst>
            <pc:docMk/>
            <pc:sldMk cId="1485066677" sldId="428"/>
            <ac:spMk id="10" creationId="{CF573AA4-C170-4139-B7D1-3A193BC0E5C8}"/>
          </ac:spMkLst>
        </pc:spChg>
        <pc:spChg chg="add mod ord">
          <ac:chgData name="Kulinich Bohdan" userId="48e65c9f34e137d0" providerId="LiveId" clId="{9FB9D680-F281-4678-B9DC-B2F57C3EF796}" dt="2021-05-16T05:21:11.676" v="874" actId="164"/>
          <ac:spMkLst>
            <pc:docMk/>
            <pc:sldMk cId="1485066677" sldId="428"/>
            <ac:spMk id="14" creationId="{FD4B03C5-C1A9-453A-A227-7CB5017ABDAD}"/>
          </ac:spMkLst>
        </pc:spChg>
        <pc:spChg chg="add mod">
          <ac:chgData name="Kulinich Bohdan" userId="48e65c9f34e137d0" providerId="LiveId" clId="{9FB9D680-F281-4678-B9DC-B2F57C3EF796}" dt="2021-05-16T05:37:48.408" v="980" actId="207"/>
          <ac:spMkLst>
            <pc:docMk/>
            <pc:sldMk cId="1485066677" sldId="428"/>
            <ac:spMk id="15" creationId="{D571D0B2-3731-4985-BF33-2D67579988C9}"/>
          </ac:spMkLst>
        </pc:spChg>
        <pc:spChg chg="del mod topLvl">
          <ac:chgData name="Kulinich Bohdan" userId="48e65c9f34e137d0" providerId="LiveId" clId="{9FB9D680-F281-4678-B9DC-B2F57C3EF796}" dt="2021-05-16T05:45:37.872" v="1055" actId="478"/>
          <ac:spMkLst>
            <pc:docMk/>
            <pc:sldMk cId="1485066677" sldId="428"/>
            <ac:spMk id="17" creationId="{71575F44-D7FF-4FDB-9A9F-348B4A6FD320}"/>
          </ac:spMkLst>
        </pc:spChg>
        <pc:spChg chg="del mod topLvl">
          <ac:chgData name="Kulinich Bohdan" userId="48e65c9f34e137d0" providerId="LiveId" clId="{9FB9D680-F281-4678-B9DC-B2F57C3EF796}" dt="2021-05-16T05:37:56.156" v="984" actId="478"/>
          <ac:spMkLst>
            <pc:docMk/>
            <pc:sldMk cId="1485066677" sldId="428"/>
            <ac:spMk id="18" creationId="{27A5F90A-00E3-4240-A23F-15D148652E94}"/>
          </ac:spMkLst>
        </pc:spChg>
        <pc:grpChg chg="add del mod ord">
          <ac:chgData name="Kulinich Bohdan" userId="48e65c9f34e137d0" providerId="LiveId" clId="{9FB9D680-F281-4678-B9DC-B2F57C3EF796}" dt="2021-05-16T05:20:37.732" v="863" actId="478"/>
          <ac:grpSpMkLst>
            <pc:docMk/>
            <pc:sldMk cId="1485066677" sldId="428"/>
            <ac:grpSpMk id="3" creationId="{766AA64E-ABC6-4587-9E53-7A9C265AA782}"/>
          </ac:grpSpMkLst>
        </pc:grpChg>
        <pc:grpChg chg="add mod">
          <ac:chgData name="Kulinich Bohdan" userId="48e65c9f34e137d0" providerId="LiveId" clId="{9FB9D680-F281-4678-B9DC-B2F57C3EF796}" dt="2021-05-16T05:20:32.383" v="861" actId="1076"/>
          <ac:grpSpMkLst>
            <pc:docMk/>
            <pc:sldMk cId="1485066677" sldId="428"/>
            <ac:grpSpMk id="4" creationId="{C881AB29-04DC-4616-A820-31E31FB22EAD}"/>
          </ac:grpSpMkLst>
        </pc:grpChg>
        <pc:grpChg chg="add mod">
          <ac:chgData name="Kulinich Bohdan" userId="48e65c9f34e137d0" providerId="LiveId" clId="{9FB9D680-F281-4678-B9DC-B2F57C3EF796}" dt="2021-05-16T05:21:39.485" v="880" actId="1076"/>
          <ac:grpSpMkLst>
            <pc:docMk/>
            <pc:sldMk cId="1485066677" sldId="428"/>
            <ac:grpSpMk id="8" creationId="{5D34CECE-6FFD-4A52-B71C-5E0BCCDC78FE}"/>
          </ac:grpSpMkLst>
        </pc:grpChg>
        <pc:grpChg chg="add mod">
          <ac:chgData name="Kulinich Bohdan" userId="48e65c9f34e137d0" providerId="LiveId" clId="{9FB9D680-F281-4678-B9DC-B2F57C3EF796}" dt="2021-05-16T05:37:48.408" v="980" actId="207"/>
          <ac:grpSpMkLst>
            <pc:docMk/>
            <pc:sldMk cId="1485066677" sldId="428"/>
            <ac:grpSpMk id="11" creationId="{607752B7-0B70-49F3-8555-33521EDEEF8F}"/>
          </ac:grpSpMkLst>
        </pc:grpChg>
        <pc:grpChg chg="add del mod">
          <ac:chgData name="Kulinich Bohdan" userId="48e65c9f34e137d0" providerId="LiveId" clId="{9FB9D680-F281-4678-B9DC-B2F57C3EF796}" dt="2021-05-16T05:37:54.521" v="983" actId="165"/>
          <ac:grpSpMkLst>
            <pc:docMk/>
            <pc:sldMk cId="1485066677" sldId="428"/>
            <ac:grpSpMk id="16" creationId="{CDFC27EC-D45C-4184-98D3-0A142D8689E3}"/>
          </ac:grpSpMkLst>
        </pc:grpChg>
        <pc:picChg chg="mod modVis">
          <ac:chgData name="Kulinich Bohdan" userId="48e65c9f34e137d0" providerId="LiveId" clId="{9FB9D680-F281-4678-B9DC-B2F57C3EF796}" dt="2021-05-16T05:23:01.147" v="902" actId="14429"/>
          <ac:picMkLst>
            <pc:docMk/>
            <pc:sldMk cId="1485066677" sldId="428"/>
            <ac:picMk id="13" creationId="{51C042C4-B5AD-4DC1-AE12-98B9C026A12D}"/>
          </ac:picMkLst>
        </pc:picChg>
      </pc:sldChg>
      <pc:sldChg chg="new del">
        <pc:chgData name="Kulinich Bohdan" userId="48e65c9f34e137d0" providerId="LiveId" clId="{9FB9D680-F281-4678-B9DC-B2F57C3EF796}" dt="2021-05-15T22:23:54.581" v="821" actId="47"/>
        <pc:sldMkLst>
          <pc:docMk/>
          <pc:sldMk cId="2665904523" sldId="428"/>
        </pc:sldMkLst>
      </pc:sldChg>
      <pc:sldChg chg="addSp delSp modSp add mod delAnim modAnim">
        <pc:chgData name="Kulinich Bohdan" userId="48e65c9f34e137d0" providerId="LiveId" clId="{9FB9D680-F281-4678-B9DC-B2F57C3EF796}" dt="2021-05-16T05:55:31.899" v="1112" actId="207"/>
        <pc:sldMkLst>
          <pc:docMk/>
          <pc:sldMk cId="2814267068" sldId="429"/>
        </pc:sldMkLst>
        <pc:spChg chg="mod">
          <ac:chgData name="Kulinich Bohdan" userId="48e65c9f34e137d0" providerId="LiveId" clId="{9FB9D680-F281-4678-B9DC-B2F57C3EF796}" dt="2021-05-16T05:39:03.712" v="1001" actId="164"/>
          <ac:spMkLst>
            <pc:docMk/>
            <pc:sldMk cId="2814267068" sldId="429"/>
            <ac:spMk id="6" creationId="{4CD1B612-D16C-4F70-8335-78480BFE8EC8}"/>
          </ac:spMkLst>
        </pc:spChg>
        <pc:spChg chg="add mod ord">
          <ac:chgData name="Kulinich Bohdan" userId="48e65c9f34e137d0" providerId="LiveId" clId="{9FB9D680-F281-4678-B9DC-B2F57C3EF796}" dt="2021-05-16T05:39:03.712" v="1001" actId="164"/>
          <ac:spMkLst>
            <pc:docMk/>
            <pc:sldMk cId="2814267068" sldId="429"/>
            <ac:spMk id="7" creationId="{6ECE2438-DA7B-43E3-A9B5-AA8685E8BCE9}"/>
          </ac:spMkLst>
        </pc:spChg>
        <pc:spChg chg="mod">
          <ac:chgData name="Kulinich Bohdan" userId="48e65c9f34e137d0" providerId="LiveId" clId="{9FB9D680-F281-4678-B9DC-B2F57C3EF796}" dt="2021-05-16T05:55:28.027" v="1111" actId="207"/>
          <ac:spMkLst>
            <pc:docMk/>
            <pc:sldMk cId="2814267068" sldId="429"/>
            <ac:spMk id="12" creationId="{F3985E5A-8574-473E-B5CF-4EA8AE114F6D}"/>
          </ac:spMkLst>
        </pc:spChg>
        <pc:spChg chg="mod">
          <ac:chgData name="Kulinich Bohdan" userId="48e65c9f34e137d0" providerId="LiveId" clId="{9FB9D680-F281-4678-B9DC-B2F57C3EF796}" dt="2021-05-16T05:36:28.992" v="964" actId="20577"/>
          <ac:spMkLst>
            <pc:docMk/>
            <pc:sldMk cId="2814267068" sldId="429"/>
            <ac:spMk id="13" creationId="{F54DE7DD-D79C-4D71-AC4A-CFA780A1FF00}"/>
          </ac:spMkLst>
        </pc:spChg>
        <pc:spChg chg="add del mod">
          <ac:chgData name="Kulinich Bohdan" userId="48e65c9f34e137d0" providerId="LiveId" clId="{9FB9D680-F281-4678-B9DC-B2F57C3EF796}" dt="2021-05-16T05:38:10.292" v="988"/>
          <ac:spMkLst>
            <pc:docMk/>
            <pc:sldMk cId="2814267068" sldId="429"/>
            <ac:spMk id="14" creationId="{0E0C65F1-2496-452F-9985-C6F071985B66}"/>
          </ac:spMkLst>
        </pc:spChg>
        <pc:spChg chg="mod">
          <ac:chgData name="Kulinich Bohdan" userId="48e65c9f34e137d0" providerId="LiveId" clId="{9FB9D680-F281-4678-B9DC-B2F57C3EF796}" dt="2021-05-16T05:39:06.705" v="1002"/>
          <ac:spMkLst>
            <pc:docMk/>
            <pc:sldMk cId="2814267068" sldId="429"/>
            <ac:spMk id="17" creationId="{58F80F66-D9BC-415B-98E1-AF4B385276F3}"/>
          </ac:spMkLst>
        </pc:spChg>
        <pc:spChg chg="mod">
          <ac:chgData name="Kulinich Bohdan" userId="48e65c9f34e137d0" providerId="LiveId" clId="{9FB9D680-F281-4678-B9DC-B2F57C3EF796}" dt="2021-05-16T05:39:06.705" v="1002"/>
          <ac:spMkLst>
            <pc:docMk/>
            <pc:sldMk cId="2814267068" sldId="429"/>
            <ac:spMk id="18" creationId="{5CC30982-698D-4563-BE29-0F84147B5DA2}"/>
          </ac:spMkLst>
        </pc:spChg>
        <pc:spChg chg="add mod">
          <ac:chgData name="Kulinich Bohdan" userId="48e65c9f34e137d0" providerId="LiveId" clId="{9FB9D680-F281-4678-B9DC-B2F57C3EF796}" dt="2021-05-16T05:39:24.982" v="1008" actId="164"/>
          <ac:spMkLst>
            <pc:docMk/>
            <pc:sldMk cId="2814267068" sldId="429"/>
            <ac:spMk id="19" creationId="{23EE3BA3-8EF5-4395-BB5E-88DBF10ECB32}"/>
          </ac:spMkLst>
        </pc:spChg>
        <pc:spChg chg="mod">
          <ac:chgData name="Kulinich Bohdan" userId="48e65c9f34e137d0" providerId="LiveId" clId="{9FB9D680-F281-4678-B9DC-B2F57C3EF796}" dt="2021-05-16T05:39:40.002" v="1012"/>
          <ac:spMkLst>
            <pc:docMk/>
            <pc:sldMk cId="2814267068" sldId="429"/>
            <ac:spMk id="23" creationId="{3926984C-A2A1-4F26-87EE-4EF3638CCA2B}"/>
          </ac:spMkLst>
        </pc:spChg>
        <pc:spChg chg="mod">
          <ac:chgData name="Kulinich Bohdan" userId="48e65c9f34e137d0" providerId="LiveId" clId="{9FB9D680-F281-4678-B9DC-B2F57C3EF796}" dt="2021-05-16T05:39:40.002" v="1012"/>
          <ac:spMkLst>
            <pc:docMk/>
            <pc:sldMk cId="2814267068" sldId="429"/>
            <ac:spMk id="24" creationId="{CEE8E212-1A72-4365-96BE-2354010FBDC8}"/>
          </ac:spMkLst>
        </pc:spChg>
        <pc:spChg chg="mod">
          <ac:chgData name="Kulinich Bohdan" userId="48e65c9f34e137d0" providerId="LiveId" clId="{9FB9D680-F281-4678-B9DC-B2F57C3EF796}" dt="2021-05-16T05:39:40.002" v="1012"/>
          <ac:spMkLst>
            <pc:docMk/>
            <pc:sldMk cId="2814267068" sldId="429"/>
            <ac:spMk id="25" creationId="{72B910B9-30BB-45C7-B90A-FD760F2AADD1}"/>
          </ac:spMkLst>
        </pc:spChg>
        <pc:spChg chg="mod">
          <ac:chgData name="Kulinich Bohdan" userId="48e65c9f34e137d0" providerId="LiveId" clId="{9FB9D680-F281-4678-B9DC-B2F57C3EF796}" dt="2021-05-16T05:39:50.027" v="1016"/>
          <ac:spMkLst>
            <pc:docMk/>
            <pc:sldMk cId="2814267068" sldId="429"/>
            <ac:spMk id="28" creationId="{BB24696D-2F78-4CFF-AA8A-369E09FA4F42}"/>
          </ac:spMkLst>
        </pc:spChg>
        <pc:spChg chg="mod">
          <ac:chgData name="Kulinich Bohdan" userId="48e65c9f34e137d0" providerId="LiveId" clId="{9FB9D680-F281-4678-B9DC-B2F57C3EF796}" dt="2021-05-16T05:39:50.027" v="1016"/>
          <ac:spMkLst>
            <pc:docMk/>
            <pc:sldMk cId="2814267068" sldId="429"/>
            <ac:spMk id="29" creationId="{77E5A29E-AA32-4EAB-A4DD-A2206BC8F478}"/>
          </ac:spMkLst>
        </pc:spChg>
        <pc:spChg chg="mod">
          <ac:chgData name="Kulinich Bohdan" userId="48e65c9f34e137d0" providerId="LiveId" clId="{9FB9D680-F281-4678-B9DC-B2F57C3EF796}" dt="2021-05-16T05:39:50.027" v="1016"/>
          <ac:spMkLst>
            <pc:docMk/>
            <pc:sldMk cId="2814267068" sldId="429"/>
            <ac:spMk id="30" creationId="{3ED63FC4-E7D3-4EB7-B708-4D934BF0DC3B}"/>
          </ac:spMkLst>
        </pc:spChg>
        <pc:spChg chg="mod">
          <ac:chgData name="Kulinich Bohdan" userId="48e65c9f34e137d0" providerId="LiveId" clId="{9FB9D680-F281-4678-B9DC-B2F57C3EF796}" dt="2021-05-16T05:40:01.156" v="1019"/>
          <ac:spMkLst>
            <pc:docMk/>
            <pc:sldMk cId="2814267068" sldId="429"/>
            <ac:spMk id="33" creationId="{B6994175-1E98-4F18-BC58-1915449C1690}"/>
          </ac:spMkLst>
        </pc:spChg>
        <pc:spChg chg="mod">
          <ac:chgData name="Kulinich Bohdan" userId="48e65c9f34e137d0" providerId="LiveId" clId="{9FB9D680-F281-4678-B9DC-B2F57C3EF796}" dt="2021-05-16T05:40:01.156" v="1019"/>
          <ac:spMkLst>
            <pc:docMk/>
            <pc:sldMk cId="2814267068" sldId="429"/>
            <ac:spMk id="34" creationId="{1239E327-34BC-4155-85D5-A8A8BEDA24CF}"/>
          </ac:spMkLst>
        </pc:spChg>
        <pc:spChg chg="mod">
          <ac:chgData name="Kulinich Bohdan" userId="48e65c9f34e137d0" providerId="LiveId" clId="{9FB9D680-F281-4678-B9DC-B2F57C3EF796}" dt="2021-05-16T05:40:01.156" v="1019"/>
          <ac:spMkLst>
            <pc:docMk/>
            <pc:sldMk cId="2814267068" sldId="429"/>
            <ac:spMk id="35" creationId="{681A646F-8796-48CD-AA02-A349B6C75D84}"/>
          </ac:spMkLst>
        </pc:spChg>
        <pc:spChg chg="mod">
          <ac:chgData name="Kulinich Bohdan" userId="48e65c9f34e137d0" providerId="LiveId" clId="{9FB9D680-F281-4678-B9DC-B2F57C3EF796}" dt="2021-05-16T05:40:12.845" v="1024"/>
          <ac:spMkLst>
            <pc:docMk/>
            <pc:sldMk cId="2814267068" sldId="429"/>
            <ac:spMk id="38" creationId="{B34A7CAA-D1E2-4400-A7FC-B766C529A319}"/>
          </ac:spMkLst>
        </pc:spChg>
        <pc:spChg chg="mod">
          <ac:chgData name="Kulinich Bohdan" userId="48e65c9f34e137d0" providerId="LiveId" clId="{9FB9D680-F281-4678-B9DC-B2F57C3EF796}" dt="2021-05-16T05:40:12.845" v="1024"/>
          <ac:spMkLst>
            <pc:docMk/>
            <pc:sldMk cId="2814267068" sldId="429"/>
            <ac:spMk id="39" creationId="{B7FDD6F5-06A6-4337-A436-F0E95744DE05}"/>
          </ac:spMkLst>
        </pc:spChg>
        <pc:spChg chg="mod">
          <ac:chgData name="Kulinich Bohdan" userId="48e65c9f34e137d0" providerId="LiveId" clId="{9FB9D680-F281-4678-B9DC-B2F57C3EF796}" dt="2021-05-16T05:40:12.845" v="1024"/>
          <ac:spMkLst>
            <pc:docMk/>
            <pc:sldMk cId="2814267068" sldId="429"/>
            <ac:spMk id="40" creationId="{33C4B7CC-9049-4E8B-886C-1AA3936EEFC8}"/>
          </ac:spMkLst>
        </pc:spChg>
        <pc:spChg chg="add mod">
          <ac:chgData name="Kulinich Bohdan" userId="48e65c9f34e137d0" providerId="LiveId" clId="{9FB9D680-F281-4678-B9DC-B2F57C3EF796}" dt="2021-05-16T05:55:31.899" v="1112" actId="207"/>
          <ac:spMkLst>
            <pc:docMk/>
            <pc:sldMk cId="2814267068" sldId="429"/>
            <ac:spMk id="41" creationId="{D8EAADC2-BDE2-46E3-83C2-C6709ED69606}"/>
          </ac:spMkLst>
        </pc:spChg>
        <pc:spChg chg="add mod">
          <ac:chgData name="Kulinich Bohdan" userId="48e65c9f34e137d0" providerId="LiveId" clId="{9FB9D680-F281-4678-B9DC-B2F57C3EF796}" dt="2021-05-16T05:55:31.899" v="1112" actId="207"/>
          <ac:spMkLst>
            <pc:docMk/>
            <pc:sldMk cId="2814267068" sldId="429"/>
            <ac:spMk id="42" creationId="{4DCEDC5D-CD3E-4A9D-B704-BA6D17077AA1}"/>
          </ac:spMkLst>
        </pc:spChg>
        <pc:spChg chg="add mod">
          <ac:chgData name="Kulinich Bohdan" userId="48e65c9f34e137d0" providerId="LiveId" clId="{9FB9D680-F281-4678-B9DC-B2F57C3EF796}" dt="2021-05-16T05:55:31.899" v="1112" actId="207"/>
          <ac:spMkLst>
            <pc:docMk/>
            <pc:sldMk cId="2814267068" sldId="429"/>
            <ac:spMk id="43" creationId="{7246E485-CA9B-4044-9425-69F759F1BB08}"/>
          </ac:spMkLst>
        </pc:spChg>
        <pc:spChg chg="add mod">
          <ac:chgData name="Kulinich Bohdan" userId="48e65c9f34e137d0" providerId="LiveId" clId="{9FB9D680-F281-4678-B9DC-B2F57C3EF796}" dt="2021-05-16T05:55:31.899" v="1112" actId="207"/>
          <ac:spMkLst>
            <pc:docMk/>
            <pc:sldMk cId="2814267068" sldId="429"/>
            <ac:spMk id="44" creationId="{E3DEC17C-8761-4AC2-9C35-1837AB0F0183}"/>
          </ac:spMkLst>
        </pc:spChg>
        <pc:spChg chg="add mod">
          <ac:chgData name="Kulinich Bohdan" userId="48e65c9f34e137d0" providerId="LiveId" clId="{9FB9D680-F281-4678-B9DC-B2F57C3EF796}" dt="2021-05-16T05:55:31.899" v="1112" actId="207"/>
          <ac:spMkLst>
            <pc:docMk/>
            <pc:sldMk cId="2814267068" sldId="429"/>
            <ac:spMk id="45" creationId="{9CCC0763-8FF6-42A4-8723-8EF6C31A8DCB}"/>
          </ac:spMkLst>
        </pc:spChg>
        <pc:spChg chg="add mod">
          <ac:chgData name="Kulinich Bohdan" userId="48e65c9f34e137d0" providerId="LiveId" clId="{9FB9D680-F281-4678-B9DC-B2F57C3EF796}" dt="2021-05-16T05:55:31.899" v="1112" actId="207"/>
          <ac:spMkLst>
            <pc:docMk/>
            <pc:sldMk cId="2814267068" sldId="429"/>
            <ac:spMk id="46" creationId="{6DEEF189-3012-4BCB-84AE-05F13F40437B}"/>
          </ac:spMkLst>
        </pc:spChg>
        <pc:grpChg chg="del">
          <ac:chgData name="Kulinich Bohdan" userId="48e65c9f34e137d0" providerId="LiveId" clId="{9FB9D680-F281-4678-B9DC-B2F57C3EF796}" dt="2021-05-16T05:36:48.780" v="972" actId="478"/>
          <ac:grpSpMkLst>
            <pc:docMk/>
            <pc:sldMk cId="2814267068" sldId="429"/>
            <ac:grpSpMk id="2" creationId="{AB6A0402-5FA7-48CE-BFF9-7C3D866652BB}"/>
          </ac:grpSpMkLst>
        </pc:grpChg>
        <pc:grpChg chg="add del mod">
          <ac:chgData name="Kulinich Bohdan" userId="48e65c9f34e137d0" providerId="LiveId" clId="{9FB9D680-F281-4678-B9DC-B2F57C3EF796}" dt="2021-05-16T05:41:29.145" v="1038" actId="478"/>
          <ac:grpSpMkLst>
            <pc:docMk/>
            <pc:sldMk cId="2814267068" sldId="429"/>
            <ac:grpSpMk id="8" creationId="{C4AB0B20-AC92-4E77-BF24-D01CB44B74D9}"/>
          </ac:grpSpMkLst>
        </pc:grpChg>
        <pc:grpChg chg="add mod">
          <ac:chgData name="Kulinich Bohdan" userId="48e65c9f34e137d0" providerId="LiveId" clId="{9FB9D680-F281-4678-B9DC-B2F57C3EF796}" dt="2021-05-16T05:39:24.982" v="1008" actId="164"/>
          <ac:grpSpMkLst>
            <pc:docMk/>
            <pc:sldMk cId="2814267068" sldId="429"/>
            <ac:grpSpMk id="16" creationId="{70353E05-2D75-49EB-AA1E-C116D7CA4D67}"/>
          </ac:grpSpMkLst>
        </pc:grpChg>
        <pc:grpChg chg="add del mod ord">
          <ac:chgData name="Kulinich Bohdan" userId="48e65c9f34e137d0" providerId="LiveId" clId="{9FB9D680-F281-4678-B9DC-B2F57C3EF796}" dt="2021-05-16T05:41:28.737" v="1037" actId="478"/>
          <ac:grpSpMkLst>
            <pc:docMk/>
            <pc:sldMk cId="2814267068" sldId="429"/>
            <ac:grpSpMk id="20" creationId="{D0B5B53A-68B5-4822-A485-1680491A2584}"/>
          </ac:grpSpMkLst>
        </pc:grpChg>
        <pc:grpChg chg="add del mod ord">
          <ac:chgData name="Kulinich Bohdan" userId="48e65c9f34e137d0" providerId="LiveId" clId="{9FB9D680-F281-4678-B9DC-B2F57C3EF796}" dt="2021-05-16T05:41:28.173" v="1036" actId="478"/>
          <ac:grpSpMkLst>
            <pc:docMk/>
            <pc:sldMk cId="2814267068" sldId="429"/>
            <ac:grpSpMk id="21" creationId="{C06789E3-6ABE-49D4-BECE-AFDAD577A36D}"/>
          </ac:grpSpMkLst>
        </pc:grpChg>
        <pc:grpChg chg="mod">
          <ac:chgData name="Kulinich Bohdan" userId="48e65c9f34e137d0" providerId="LiveId" clId="{9FB9D680-F281-4678-B9DC-B2F57C3EF796}" dt="2021-05-16T05:39:40.002" v="1012"/>
          <ac:grpSpMkLst>
            <pc:docMk/>
            <pc:sldMk cId="2814267068" sldId="429"/>
            <ac:grpSpMk id="22" creationId="{9320780A-55E1-4BAC-902B-E53E7DE8EC14}"/>
          </ac:grpSpMkLst>
        </pc:grpChg>
        <pc:grpChg chg="add del mod ord">
          <ac:chgData name="Kulinich Bohdan" userId="48e65c9f34e137d0" providerId="LiveId" clId="{9FB9D680-F281-4678-B9DC-B2F57C3EF796}" dt="2021-05-16T05:41:27.835" v="1035" actId="478"/>
          <ac:grpSpMkLst>
            <pc:docMk/>
            <pc:sldMk cId="2814267068" sldId="429"/>
            <ac:grpSpMk id="26" creationId="{C5913FBA-8425-4795-8EB5-E7FA9C50921C}"/>
          </ac:grpSpMkLst>
        </pc:grpChg>
        <pc:grpChg chg="mod">
          <ac:chgData name="Kulinich Bohdan" userId="48e65c9f34e137d0" providerId="LiveId" clId="{9FB9D680-F281-4678-B9DC-B2F57C3EF796}" dt="2021-05-16T05:39:50.027" v="1016"/>
          <ac:grpSpMkLst>
            <pc:docMk/>
            <pc:sldMk cId="2814267068" sldId="429"/>
            <ac:grpSpMk id="27" creationId="{65939298-A4CC-4E51-A035-DEA2F015853B}"/>
          </ac:grpSpMkLst>
        </pc:grpChg>
        <pc:grpChg chg="add del mod ord">
          <ac:chgData name="Kulinich Bohdan" userId="48e65c9f34e137d0" providerId="LiveId" clId="{9FB9D680-F281-4678-B9DC-B2F57C3EF796}" dt="2021-05-16T05:41:27.441" v="1034" actId="478"/>
          <ac:grpSpMkLst>
            <pc:docMk/>
            <pc:sldMk cId="2814267068" sldId="429"/>
            <ac:grpSpMk id="31" creationId="{C5D16269-3E66-4FC0-AC1E-DF8EE2D014B2}"/>
          </ac:grpSpMkLst>
        </pc:grpChg>
        <pc:grpChg chg="mod">
          <ac:chgData name="Kulinich Bohdan" userId="48e65c9f34e137d0" providerId="LiveId" clId="{9FB9D680-F281-4678-B9DC-B2F57C3EF796}" dt="2021-05-16T05:40:01.156" v="1019"/>
          <ac:grpSpMkLst>
            <pc:docMk/>
            <pc:sldMk cId="2814267068" sldId="429"/>
            <ac:grpSpMk id="32" creationId="{BE85DEC1-EFDD-444F-B19F-C39D7D0062E1}"/>
          </ac:grpSpMkLst>
        </pc:grpChg>
        <pc:grpChg chg="add del mod ord">
          <ac:chgData name="Kulinich Bohdan" userId="48e65c9f34e137d0" providerId="LiveId" clId="{9FB9D680-F281-4678-B9DC-B2F57C3EF796}" dt="2021-05-16T05:41:26.871" v="1033" actId="478"/>
          <ac:grpSpMkLst>
            <pc:docMk/>
            <pc:sldMk cId="2814267068" sldId="429"/>
            <ac:grpSpMk id="36" creationId="{CF1BF03A-7E63-480A-AA22-75F9DEA707E6}"/>
          </ac:grpSpMkLst>
        </pc:grpChg>
        <pc:grpChg chg="mod">
          <ac:chgData name="Kulinich Bohdan" userId="48e65c9f34e137d0" providerId="LiveId" clId="{9FB9D680-F281-4678-B9DC-B2F57C3EF796}" dt="2021-05-16T05:40:12.845" v="1024"/>
          <ac:grpSpMkLst>
            <pc:docMk/>
            <pc:sldMk cId="2814267068" sldId="429"/>
            <ac:grpSpMk id="37" creationId="{A0F85A60-1F0A-4CB6-A540-6AA08D2155F5}"/>
          </ac:grpSpMkLst>
        </pc:grpChg>
        <pc:picChg chg="add mod">
          <ac:chgData name="Kulinich Bohdan" userId="48e65c9f34e137d0" providerId="LiveId" clId="{9FB9D680-F281-4678-B9DC-B2F57C3EF796}" dt="2021-05-16T05:36:38.824" v="968" actId="1076"/>
          <ac:picMkLst>
            <pc:docMk/>
            <pc:sldMk cId="2814267068" sldId="429"/>
            <ac:picMk id="4" creationId="{4758F862-9B2A-4F59-AEF1-5F98BC94A36B}"/>
          </ac:picMkLst>
        </pc:picChg>
        <pc:picChg chg="del">
          <ac:chgData name="Kulinich Bohdan" userId="48e65c9f34e137d0" providerId="LiveId" clId="{9FB9D680-F281-4678-B9DC-B2F57C3EF796}" dt="2021-05-16T05:36:29.793" v="965" actId="478"/>
          <ac:picMkLst>
            <pc:docMk/>
            <pc:sldMk cId="2814267068" sldId="429"/>
            <ac:picMk id="5" creationId="{524138EE-281B-4901-B6AB-6050313E102D}"/>
          </ac:picMkLst>
        </pc:picChg>
        <pc:picChg chg="del">
          <ac:chgData name="Kulinich Bohdan" userId="48e65c9f34e137d0" providerId="LiveId" clId="{9FB9D680-F281-4678-B9DC-B2F57C3EF796}" dt="2021-05-16T05:36:49.529" v="973" actId="478"/>
          <ac:picMkLst>
            <pc:docMk/>
            <pc:sldMk cId="2814267068" sldId="429"/>
            <ac:picMk id="10" creationId="{372AACD3-E47C-4422-99F4-8F2FA502FD53}"/>
          </ac:picMkLst>
        </pc:picChg>
        <pc:picChg chg="del">
          <ac:chgData name="Kulinich Bohdan" userId="48e65c9f34e137d0" providerId="LiveId" clId="{9FB9D680-F281-4678-B9DC-B2F57C3EF796}" dt="2021-05-16T05:36:43.248" v="969" actId="478"/>
          <ac:picMkLst>
            <pc:docMk/>
            <pc:sldMk cId="2814267068" sldId="429"/>
            <ac:picMk id="15" creationId="{E708C392-1461-46A4-8FEC-1BB1D6A1031E}"/>
          </ac:picMkLst>
        </pc:picChg>
      </pc:sldChg>
    </pc:docChg>
  </pc:docChgLst>
  <pc:docChgLst>
    <pc:chgData name="Kulinich Bohdan" userId="48e65c9f34e137d0" providerId="LiveId" clId="{2D3EF9F5-4C8F-4D34-946E-E7D3973D98C5}"/>
    <pc:docChg chg="modSld">
      <pc:chgData name="Kulinich Bohdan" userId="48e65c9f34e137d0" providerId="LiveId" clId="{2D3EF9F5-4C8F-4D34-946E-E7D3973D98C5}" dt="2021-07-14T03:43:28.151" v="33"/>
      <pc:docMkLst>
        <pc:docMk/>
      </pc:docMkLst>
      <pc:sldChg chg="addSp modSp mod modAnim">
        <pc:chgData name="Kulinich Bohdan" userId="48e65c9f34e137d0" providerId="LiveId" clId="{2D3EF9F5-4C8F-4D34-946E-E7D3973D98C5}" dt="2021-07-14T03:42:17.497" v="16"/>
        <pc:sldMkLst>
          <pc:docMk/>
          <pc:sldMk cId="41728230" sldId="455"/>
        </pc:sldMkLst>
        <pc:spChg chg="add mod modVis">
          <ac:chgData name="Kulinich Bohdan" userId="48e65c9f34e137d0" providerId="LiveId" clId="{2D3EF9F5-4C8F-4D34-946E-E7D3973D98C5}" dt="2021-07-14T03:41:57.412" v="13" actId="14429"/>
          <ac:spMkLst>
            <pc:docMk/>
            <pc:sldMk cId="41728230" sldId="455"/>
            <ac:spMk id="2" creationId="{340A0423-E688-417E-8E08-253B344E4835}"/>
          </ac:spMkLst>
        </pc:spChg>
        <pc:spChg chg="ord">
          <ac:chgData name="Kulinich Bohdan" userId="48e65c9f34e137d0" providerId="LiveId" clId="{2D3EF9F5-4C8F-4D34-946E-E7D3973D98C5}" dt="2021-07-14T03:41:41.150" v="8" actId="166"/>
          <ac:spMkLst>
            <pc:docMk/>
            <pc:sldMk cId="41728230" sldId="455"/>
            <ac:spMk id="6" creationId="{4CD1B612-D16C-4F70-8335-78480BFE8EC8}"/>
          </ac:spMkLst>
        </pc:spChg>
        <pc:spChg chg="ord">
          <ac:chgData name="Kulinich Bohdan" userId="48e65c9f34e137d0" providerId="LiveId" clId="{2D3EF9F5-4C8F-4D34-946E-E7D3973D98C5}" dt="2021-07-14T03:41:53.939" v="11" actId="166"/>
          <ac:spMkLst>
            <pc:docMk/>
            <pc:sldMk cId="41728230" sldId="455"/>
            <ac:spMk id="30" creationId="{1FEE48AD-842B-4578-AF48-D150A8931CF3}"/>
          </ac:spMkLst>
        </pc:spChg>
        <pc:grpChg chg="ord">
          <ac:chgData name="Kulinich Bohdan" userId="48e65c9f34e137d0" providerId="LiveId" clId="{2D3EF9F5-4C8F-4D34-946E-E7D3973D98C5}" dt="2021-07-14T03:41:38.084" v="7" actId="166"/>
          <ac:grpSpMkLst>
            <pc:docMk/>
            <pc:sldMk cId="41728230" sldId="455"/>
            <ac:grpSpMk id="4" creationId="{F031B22B-F0AC-47B8-BCB2-56FABAE416CF}"/>
          </ac:grpSpMkLst>
        </pc:grpChg>
        <pc:picChg chg="ord">
          <ac:chgData name="Kulinich Bohdan" userId="48e65c9f34e137d0" providerId="LiveId" clId="{2D3EF9F5-4C8F-4D34-946E-E7D3973D98C5}" dt="2021-07-14T03:41:53.939" v="11" actId="166"/>
          <ac:picMkLst>
            <pc:docMk/>
            <pc:sldMk cId="41728230" sldId="455"/>
            <ac:picMk id="29" creationId="{87BF143E-BCB5-4AB2-B656-2736A64102D2}"/>
          </ac:picMkLst>
        </pc:picChg>
        <pc:picChg chg="mod modVis">
          <ac:chgData name="Kulinich Bohdan" userId="48e65c9f34e137d0" providerId="LiveId" clId="{2D3EF9F5-4C8F-4D34-946E-E7D3973D98C5}" dt="2021-07-14T03:41:54.969" v="12" actId="14429"/>
          <ac:picMkLst>
            <pc:docMk/>
            <pc:sldMk cId="41728230" sldId="455"/>
            <ac:picMk id="126" creationId="{FB2FE7F2-AA8D-4844-B04E-ADA558035F20}"/>
          </ac:picMkLst>
        </pc:picChg>
      </pc:sldChg>
      <pc:sldChg chg="addSp modSp mod modAnim">
        <pc:chgData name="Kulinich Bohdan" userId="48e65c9f34e137d0" providerId="LiveId" clId="{2D3EF9F5-4C8F-4D34-946E-E7D3973D98C5}" dt="2021-07-14T03:43:28.151" v="33"/>
        <pc:sldMkLst>
          <pc:docMk/>
          <pc:sldMk cId="2344589223" sldId="460"/>
        </pc:sldMkLst>
        <pc:spChg chg="add mod modVis">
          <ac:chgData name="Kulinich Bohdan" userId="48e65c9f34e137d0" providerId="LiveId" clId="{2D3EF9F5-4C8F-4D34-946E-E7D3973D98C5}" dt="2021-07-14T03:43:06.350" v="30" actId="14429"/>
          <ac:spMkLst>
            <pc:docMk/>
            <pc:sldMk cId="2344589223" sldId="460"/>
            <ac:spMk id="2" creationId="{76B65D1A-7738-4ED6-A4E2-EDB0B67FA5C7}"/>
          </ac:spMkLst>
        </pc:spChg>
        <pc:spChg chg="ord">
          <ac:chgData name="Kulinich Bohdan" userId="48e65c9f34e137d0" providerId="LiveId" clId="{2D3EF9F5-4C8F-4D34-946E-E7D3973D98C5}" dt="2021-07-14T03:42:50.485" v="25" actId="166"/>
          <ac:spMkLst>
            <pc:docMk/>
            <pc:sldMk cId="2344589223" sldId="460"/>
            <ac:spMk id="6" creationId="{4CD1B612-D16C-4F70-8335-78480BFE8EC8}"/>
          </ac:spMkLst>
        </pc:spChg>
        <pc:spChg chg="ord">
          <ac:chgData name="Kulinich Bohdan" userId="48e65c9f34e137d0" providerId="LiveId" clId="{2D3EF9F5-4C8F-4D34-946E-E7D3973D98C5}" dt="2021-07-14T03:43:02.644" v="28" actId="166"/>
          <ac:spMkLst>
            <pc:docMk/>
            <pc:sldMk cId="2344589223" sldId="460"/>
            <ac:spMk id="14" creationId="{77A5BBD8-5574-4F08-AF1D-324733C7635A}"/>
          </ac:spMkLst>
        </pc:spChg>
        <pc:grpChg chg="ord">
          <ac:chgData name="Kulinich Bohdan" userId="48e65c9f34e137d0" providerId="LiveId" clId="{2D3EF9F5-4C8F-4D34-946E-E7D3973D98C5}" dt="2021-07-14T03:42:47.431" v="24" actId="166"/>
          <ac:grpSpMkLst>
            <pc:docMk/>
            <pc:sldMk cId="2344589223" sldId="460"/>
            <ac:grpSpMk id="4" creationId="{F031B22B-F0AC-47B8-BCB2-56FABAE416CF}"/>
          </ac:grpSpMkLst>
        </pc:grpChg>
        <pc:picChg chg="ord">
          <ac:chgData name="Kulinich Bohdan" userId="48e65c9f34e137d0" providerId="LiveId" clId="{2D3EF9F5-4C8F-4D34-946E-E7D3973D98C5}" dt="2021-07-14T03:43:02.644" v="28" actId="166"/>
          <ac:picMkLst>
            <pc:docMk/>
            <pc:sldMk cId="2344589223" sldId="460"/>
            <ac:picMk id="13" creationId="{9BBF827E-5082-4894-858E-CC1F17B8CC0E}"/>
          </ac:picMkLst>
        </pc:picChg>
        <pc:picChg chg="mod modVis">
          <ac:chgData name="Kulinich Bohdan" userId="48e65c9f34e137d0" providerId="LiveId" clId="{2D3EF9F5-4C8F-4D34-946E-E7D3973D98C5}" dt="2021-07-14T03:43:04.194" v="29" actId="14429"/>
          <ac:picMkLst>
            <pc:docMk/>
            <pc:sldMk cId="2344589223" sldId="460"/>
            <ac:picMk id="113" creationId="{CCF5B871-F3BE-418A-93FB-84BF023CC8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909C0-1FB9-44DF-B603-67B38607775B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BDB71-E308-4CD7-906E-6358343789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8938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45DA2-CE10-4D93-A8A6-DDA8DA814DE2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8009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863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043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263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699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800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077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466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8322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062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255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074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583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5241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9747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4126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BAD5-C086-4AE4-8935-D6D7D62AE06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339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45DA2-CE10-4D93-A8A6-DDA8DA814DE2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6657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94473F-643E-461D-83A3-4144F84ED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6CFB7BA-552A-4AB7-ACC0-C87941574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D60C136-0BE1-4E55-86E5-8C4F8B27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46BE533-3E94-405D-9145-F659AFF0A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32A9601-28C6-4AD8-862E-37D94B9C6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526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251E6-FA0F-423F-8BEB-769A01C5B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FA9FDC8-C8A9-4DB2-8D44-31358A45A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5809F89-132F-44DC-BC63-20B440D6C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3D7842B-B4B8-4647-AB31-A5FCE34E0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70CB6B4-E122-41DE-9BC6-497FB41F9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010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C028F-85C5-46B9-ACCF-FBED44ACE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7669F09-F309-456F-AABE-8E2ABA38B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0342D88-1371-43E8-B7D8-F81231C2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5404ACB-505A-41CD-B598-43F26ABC9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301CF86-406D-47E5-8431-F22B19030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76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3FEA4-B510-475A-A3DD-F1A70B22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BE6A479-0B75-4261-82F0-C82488EC3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2BA74EC-6ED0-4A7B-8876-F4313A385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3777AA0-7D2A-4BD1-9FFF-2AA0AEEB2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DBC7D09-F0C0-40D7-ABD2-9A6E73E5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60DA7E6-942D-465A-8C8D-3950985C0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1209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B846CD-358C-4D75-8CED-22AC6F963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F5854FE-40DB-44C3-9E0B-7CAE890A3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12603DE-DAB8-48CF-87DD-D6BAD50A1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E9BD6F9E-0147-4D36-A57C-ABD9B82E2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96851979-5680-48C3-93AF-AFD2548C3A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DCA552D0-7EBA-4020-93D0-602BDCFF0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E28B45C-6F21-4D6A-B039-7B15AF8BD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6EFCF941-D36A-4F7B-AF14-CFB2C65AD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7043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4B2053-BACD-4854-B38E-D419BB723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77452F82-44A5-4BCB-B0DB-5263D5D39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8E5E1160-0EAA-42F7-B967-40A55D419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13C29AB-D082-4ABB-ACF7-EB8B29D2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202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924034B5-B496-43C8-9D8F-CAF148BDA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F95CA9B2-A392-4153-9BAB-E52D61AA4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5087C9F-5F17-4C9B-B889-865505AC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339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81F83-DFB5-43D2-A015-549200DCB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1C46608-664D-483A-ADAE-31544B29D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204F598-D8C8-4B06-B76D-A090234FC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C31C709-33F1-49AC-9327-350EFE0FE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3C683B2-990A-4508-A6FE-706E7CFD0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31F77DC-4094-4664-B782-B556649F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143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5DA5A-9AA3-4A0D-8DB5-9B2B7F0D9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9F46C04C-E643-4465-8F66-3885BA9C41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F662D4C-A573-4FE2-9B25-602859968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8745398-7C3A-4C12-B7BA-F52ECB5E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F032A4E-74A3-4888-8D97-DA641A66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9ECC746-2A1B-4588-9C71-FF7BC130C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928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A2084-F502-4C4A-92F6-DB95D6447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BCE32A5-4A87-4C33-AA42-80A763FB1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D17A7CE-65D5-42E9-8604-7E4844B55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8E29004-41EE-4449-9EDF-19440C9A1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41F841F-8679-4709-BB2B-BA3390F7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649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27F7E36-AB78-4CC6-B214-1E7860A3C5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8E4524C-F8FA-4EF4-B657-3A8A8B089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E6AAD1D-D579-4565-861F-5EED880CB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9F24DDC-22FC-45A2-9758-A0A682B88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769B0AE-EE54-45B3-A6A1-D0DA9389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796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3F1D09EA-B3A2-4178-93C5-F9C8CE2E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BCFFB87-6B5A-473B-B226-C24D1E201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B673208-EADA-40F3-891F-63CCB8089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DDA0C-D686-4E7B-8913-8EAA20E7E3DC}" type="datetimeFigureOut">
              <a:rPr lang="uk-UA" smtClean="0"/>
              <a:t>22.08.21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150CBD9-2FC1-4728-BC43-457148805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45B2853-C4FF-4194-ACEB-BC641B1D7A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B7219-685F-4B77-A676-BC4DE30C64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551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://www.matnova.com.ua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2.svg"/><Relationship Id="rId7" Type="http://schemas.openxmlformats.org/officeDocument/2006/relationships/image" Target="../media/image15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svg"/><Relationship Id="rId15" Type="http://schemas.openxmlformats.org/officeDocument/2006/relationships/image" Target="../media/image20.svg"/><Relationship Id="rId10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4.svg"/><Relationship Id="rId18" Type="http://schemas.openxmlformats.org/officeDocument/2006/relationships/image" Target="../media/image25.png"/><Relationship Id="rId21" Type="http://schemas.openxmlformats.org/officeDocument/2006/relationships/image" Target="../media/image28.png"/><Relationship Id="rId7" Type="http://schemas.openxmlformats.org/officeDocument/2006/relationships/image" Target="../media/image15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2.png"/><Relationship Id="rId24" Type="http://schemas.openxmlformats.org/officeDocument/2006/relationships/image" Target="../media/image19.png"/><Relationship Id="rId23" Type="http://schemas.openxmlformats.org/officeDocument/2006/relationships/image" Target="../media/image12.svg"/><Relationship Id="rId10" Type="http://schemas.openxmlformats.org/officeDocument/2006/relationships/image" Target="../media/image21.png"/><Relationship Id="rId19" Type="http://schemas.openxmlformats.org/officeDocument/2006/relationships/image" Target="../media/image26.png"/><Relationship Id="rId9" Type="http://schemas.openxmlformats.org/officeDocument/2006/relationships/image" Target="../media/image17.png"/><Relationship Id="rId14" Type="http://schemas.openxmlformats.org/officeDocument/2006/relationships/image" Target="../media/image23.png"/><Relationship Id="rId2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4.svg"/><Relationship Id="rId18" Type="http://schemas.openxmlformats.org/officeDocument/2006/relationships/image" Target="../media/image31.png"/><Relationship Id="rId21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3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2.png"/><Relationship Id="rId24" Type="http://schemas.openxmlformats.org/officeDocument/2006/relationships/image" Target="../media/image20.svg"/><Relationship Id="rId23" Type="http://schemas.openxmlformats.org/officeDocument/2006/relationships/image" Target="../media/image19.png"/><Relationship Id="rId10" Type="http://schemas.openxmlformats.org/officeDocument/2006/relationships/image" Target="../media/image21.png"/><Relationship Id="rId19" Type="http://schemas.openxmlformats.org/officeDocument/2006/relationships/image" Target="../media/image32.png"/><Relationship Id="rId9" Type="http://schemas.openxmlformats.org/officeDocument/2006/relationships/image" Target="../media/image17.png"/><Relationship Id="rId14" Type="http://schemas.openxmlformats.org/officeDocument/2006/relationships/image" Target="../media/image29.png"/><Relationship Id="rId22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8" Type="http://schemas.openxmlformats.org/officeDocument/2006/relationships/image" Target="../media/image34.png"/><Relationship Id="rId21" Type="http://schemas.openxmlformats.org/officeDocument/2006/relationships/image" Target="../media/image37.png"/><Relationship Id="rId34" Type="http://schemas.openxmlformats.org/officeDocument/2006/relationships/image" Target="../media/image20.svg"/><Relationship Id="rId7" Type="http://schemas.openxmlformats.org/officeDocument/2006/relationships/image" Target="../media/image15.png"/><Relationship Id="rId17" Type="http://schemas.openxmlformats.org/officeDocument/2006/relationships/image" Target="../media/image33.png"/><Relationship Id="rId25" Type="http://schemas.openxmlformats.org/officeDocument/2006/relationships/image" Target="../media/image14.svg"/><Relationship Id="rId3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2.png"/><Relationship Id="rId24" Type="http://schemas.openxmlformats.org/officeDocument/2006/relationships/image" Target="../media/image13.png"/><Relationship Id="rId32" Type="http://schemas.openxmlformats.org/officeDocument/2006/relationships/image" Target="../media/image12.sv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1.png"/><Relationship Id="rId19" Type="http://schemas.openxmlformats.org/officeDocument/2006/relationships/image" Target="../media/image35.png"/><Relationship Id="rId31" Type="http://schemas.openxmlformats.org/officeDocument/2006/relationships/image" Target="../media/image11.png"/><Relationship Id="rId9" Type="http://schemas.openxmlformats.org/officeDocument/2006/relationships/image" Target="../media/image17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30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1.png"/><Relationship Id="rId18" Type="http://schemas.openxmlformats.org/officeDocument/2006/relationships/image" Target="../media/image19.png"/><Relationship Id="rId7" Type="http://schemas.openxmlformats.org/officeDocument/2006/relationships/image" Target="../media/image15.png"/><Relationship Id="rId12" Type="http://schemas.openxmlformats.org/officeDocument/2006/relationships/image" Target="../media/image40.png"/><Relationship Id="rId17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svg"/><Relationship Id="rId15" Type="http://schemas.openxmlformats.org/officeDocument/2006/relationships/image" Target="../media/image43.png"/><Relationship Id="rId10" Type="http://schemas.openxmlformats.org/officeDocument/2006/relationships/image" Target="../media/image13.png"/><Relationship Id="rId19" Type="http://schemas.openxmlformats.org/officeDocument/2006/relationships/image" Target="../media/image20.svg"/><Relationship Id="rId9" Type="http://schemas.openxmlformats.org/officeDocument/2006/relationships/image" Target="../media/image17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0.png"/><Relationship Id="rId3" Type="http://schemas.openxmlformats.org/officeDocument/2006/relationships/image" Target="../media/image21.jpeg"/><Relationship Id="rId7" Type="http://schemas.openxmlformats.org/officeDocument/2006/relationships/image" Target="../media/image48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20.svg"/><Relationship Id="rId5" Type="http://schemas.openxmlformats.org/officeDocument/2006/relationships/image" Target="../media/image46.svg"/><Relationship Id="rId15" Type="http://schemas.openxmlformats.org/officeDocument/2006/relationships/image" Target="../media/image52.png"/><Relationship Id="rId10" Type="http://schemas.openxmlformats.org/officeDocument/2006/relationships/image" Target="../media/image19.png"/><Relationship Id="rId4" Type="http://schemas.openxmlformats.org/officeDocument/2006/relationships/image" Target="../media/image45.png"/><Relationship Id="rId9" Type="http://schemas.openxmlformats.org/officeDocument/2006/relationships/image" Target="../media/image12.svg"/><Relationship Id="rId1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7.jpe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2.svg"/><Relationship Id="rId10" Type="http://schemas.openxmlformats.org/officeDocument/2006/relationships/image" Target="../media/image54.png"/><Relationship Id="rId4" Type="http://schemas.openxmlformats.org/officeDocument/2006/relationships/image" Target="../media/image11.png"/><Relationship Id="rId9" Type="http://schemas.openxmlformats.org/officeDocument/2006/relationships/image" Target="../media/image4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54.jpeg"/><Relationship Id="rId3" Type="http://schemas.openxmlformats.org/officeDocument/2006/relationships/image" Target="../media/image48.jpeg"/><Relationship Id="rId7" Type="http://schemas.openxmlformats.org/officeDocument/2006/relationships/image" Target="../media/image19.png"/><Relationship Id="rId12" Type="http://schemas.openxmlformats.org/officeDocument/2006/relationships/image" Target="../media/image53.jp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52.jpeg"/><Relationship Id="rId5" Type="http://schemas.openxmlformats.org/officeDocument/2006/relationships/image" Target="../media/image11.png"/><Relationship Id="rId15" Type="http://schemas.openxmlformats.org/officeDocument/2006/relationships/image" Target="../media/image56.jpeg"/><Relationship Id="rId10" Type="http://schemas.openxmlformats.org/officeDocument/2006/relationships/image" Target="../media/image51.jpg"/><Relationship Id="rId4" Type="http://schemas.openxmlformats.org/officeDocument/2006/relationships/image" Target="../media/image49.jpe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7.png"/><Relationship Id="rId21" Type="http://schemas.openxmlformats.org/officeDocument/2006/relationships/image" Target="../media/image73.png"/><Relationship Id="rId7" Type="http://schemas.openxmlformats.org/officeDocument/2006/relationships/image" Target="../media/image61.sv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1.png"/><Relationship Id="rId5" Type="http://schemas.openxmlformats.org/officeDocument/2006/relationships/image" Target="../media/image59.png"/><Relationship Id="rId15" Type="http://schemas.openxmlformats.org/officeDocument/2006/relationships/image" Target="../media/image65.png"/><Relationship Id="rId19" Type="http://schemas.openxmlformats.org/officeDocument/2006/relationships/image" Target="../media/image69.png"/><Relationship Id="rId4" Type="http://schemas.openxmlformats.org/officeDocument/2006/relationships/image" Target="../media/image58.png"/><Relationship Id="rId9" Type="http://schemas.openxmlformats.org/officeDocument/2006/relationships/image" Target="../media/image20.svg"/><Relationship Id="rId1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1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20.svg"/><Relationship Id="rId3" Type="http://schemas.openxmlformats.org/officeDocument/2006/relationships/image" Target="../media/image58.png"/><Relationship Id="rId12" Type="http://schemas.openxmlformats.org/officeDocument/2006/relationships/image" Target="../media/image76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0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75.png"/><Relationship Id="rId5" Type="http://schemas.openxmlformats.org/officeDocument/2006/relationships/image" Target="../media/image61.svg"/><Relationship Id="rId15" Type="http://schemas.openxmlformats.org/officeDocument/2006/relationships/image" Target="../media/image69.png"/><Relationship Id="rId10" Type="http://schemas.openxmlformats.org/officeDocument/2006/relationships/image" Target="../media/image62.png"/><Relationship Id="rId19" Type="http://schemas.openxmlformats.org/officeDocument/2006/relationships/image" Target="../media/image74.png"/><Relationship Id="rId4" Type="http://schemas.openxmlformats.org/officeDocument/2006/relationships/image" Target="../media/image60.png"/><Relationship Id="rId1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8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9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26" Type="http://schemas.openxmlformats.org/officeDocument/2006/relationships/image" Target="../media/image19.png"/><Relationship Id="rId3" Type="http://schemas.openxmlformats.org/officeDocument/2006/relationships/image" Target="../media/image58.png"/><Relationship Id="rId21" Type="http://schemas.openxmlformats.org/officeDocument/2006/relationships/image" Target="../media/image93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5" Type="http://schemas.openxmlformats.org/officeDocument/2006/relationships/image" Target="../media/image9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83.png"/><Relationship Id="rId24" Type="http://schemas.openxmlformats.org/officeDocument/2006/relationships/image" Target="../media/image96.png"/><Relationship Id="rId5" Type="http://schemas.openxmlformats.org/officeDocument/2006/relationships/image" Target="../media/image61.svg"/><Relationship Id="rId15" Type="http://schemas.openxmlformats.org/officeDocument/2006/relationships/image" Target="../media/image87.png"/><Relationship Id="rId23" Type="http://schemas.openxmlformats.org/officeDocument/2006/relationships/image" Target="../media/image95.png"/><Relationship Id="rId28" Type="http://schemas.openxmlformats.org/officeDocument/2006/relationships/image" Target="../media/image81.png"/><Relationship Id="rId10" Type="http://schemas.openxmlformats.org/officeDocument/2006/relationships/image" Target="../media/image82.png"/><Relationship Id="rId19" Type="http://schemas.openxmlformats.org/officeDocument/2006/relationships/image" Target="../media/image91.png"/><Relationship Id="rId4" Type="http://schemas.openxmlformats.org/officeDocument/2006/relationships/image" Target="../media/image60.png"/><Relationship Id="rId14" Type="http://schemas.openxmlformats.org/officeDocument/2006/relationships/image" Target="../media/image86.png"/><Relationship Id="rId22" Type="http://schemas.openxmlformats.org/officeDocument/2006/relationships/image" Target="../media/image94.png"/><Relationship Id="rId27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4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3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0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1.svg"/><Relationship Id="rId5" Type="http://schemas.openxmlformats.org/officeDocument/2006/relationships/image" Target="../media/image5.png"/><Relationship Id="rId10" Type="http://schemas.openxmlformats.org/officeDocument/2006/relationships/image" Target="../media/image10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nova.com.ua/&#1087;&#1110;&#1076;&#1087;&#1080;&#1089;&#1082;&#1072;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E79FC03C-6D73-403F-BCFF-57A07011564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Графіка 2">
              <a:extLst>
                <a:ext uri="{FF2B5EF4-FFF2-40B4-BE49-F238E27FC236}">
                  <a16:creationId xmlns:a16="http://schemas.microsoft.com/office/drawing/2014/main" id="{01C98169-6215-4DE5-96C5-32D95E22E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9C964D-5FBD-45E1-B4D5-F9657D357989}"/>
                </a:ext>
              </a:extLst>
            </p:cNvPr>
            <p:cNvSpPr txBox="1"/>
            <p:nvPr/>
          </p:nvSpPr>
          <p:spPr>
            <a:xfrm>
              <a:off x="3155795" y="3100002"/>
              <a:ext cx="9036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Координатна площина</a:t>
              </a:r>
            </a:p>
          </p:txBody>
        </p:sp>
      </p:grpSp>
      <p:sp>
        <p:nvSpPr>
          <p:cNvPr id="23" name="Дата 1">
            <a:extLst>
              <a:ext uri="{FF2B5EF4-FFF2-40B4-BE49-F238E27FC236}">
                <a16:creationId xmlns:a16="http://schemas.microsoft.com/office/drawing/2014/main" id="{EFE2FCE7-7835-406A-99CA-70C9D5ADF9B6}"/>
              </a:ext>
            </a:extLst>
          </p:cNvPr>
          <p:cNvSpPr txBox="1">
            <a:spLocks/>
          </p:cNvSpPr>
          <p:nvPr/>
        </p:nvSpPr>
        <p:spPr>
          <a:xfrm>
            <a:off x="10604500" y="4578299"/>
            <a:ext cx="1587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993008-B989-9943-A67E-AA8CE5BAB33B}" type="datetime1">
              <a:rPr lang="ru-RU" sz="2400" smtClean="0">
                <a:solidFill>
                  <a:srgbClr val="006D96"/>
                </a:solidFill>
                <a:latin typeface="+mj-lt"/>
              </a:rPr>
              <a:pPr/>
              <a:t>22.08.2021</a:t>
            </a:fld>
            <a:endParaRPr lang="ru-RU" sz="1600" dirty="0">
              <a:solidFill>
                <a:srgbClr val="006D96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BC2948-330B-4D3B-B82B-5B2CD2FFF44B}"/>
              </a:ext>
            </a:extLst>
          </p:cNvPr>
          <p:cNvSpPr txBox="1"/>
          <p:nvPr/>
        </p:nvSpPr>
        <p:spPr>
          <a:xfrm>
            <a:off x="3135977" y="0"/>
            <a:ext cx="3317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006D9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9 клас</a:t>
            </a:r>
          </a:p>
          <a:p>
            <a:r>
              <a:rPr lang="uk-UA" sz="2400" dirty="0">
                <a:solidFill>
                  <a:srgbClr val="006D9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Урок 01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889EE0-C075-4990-A152-63143F404BE0}"/>
              </a:ext>
            </a:extLst>
          </p:cNvPr>
          <p:cNvSpPr txBox="1"/>
          <p:nvPr/>
        </p:nvSpPr>
        <p:spPr>
          <a:xfrm>
            <a:off x="3135979" y="1776803"/>
            <a:ext cx="3667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006D96"/>
                </a:solidFill>
                <a:latin typeface="+mj-lt"/>
                <a:ea typeface="Verdana" panose="020B0604030504040204" pitchFamily="34" charset="0"/>
                <a:cs typeface="DaunPenh" panose="020B0604020202020204" pitchFamily="2" charset="0"/>
              </a:rPr>
              <a:t>Геометрія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72C46A-79D5-44E4-8D6C-610ED03D9B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76" b="78084"/>
          <a:stretch/>
        </p:blipFill>
        <p:spPr>
          <a:xfrm>
            <a:off x="0" y="0"/>
            <a:ext cx="1734207" cy="15029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EA9B26-272D-45E5-B697-EF43E9D10AC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20843" r="88362" b="67356"/>
          <a:stretch/>
        </p:blipFill>
        <p:spPr>
          <a:xfrm>
            <a:off x="304800" y="1429406"/>
            <a:ext cx="1114097" cy="8092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BFFD63-FF47-457B-939F-6B6318F0E7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2" t="23908" r="77500" b="59742"/>
          <a:stretch/>
        </p:blipFill>
        <p:spPr>
          <a:xfrm>
            <a:off x="1629102" y="1639614"/>
            <a:ext cx="1114098" cy="11212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E679C7-6EFD-42E6-A23C-2C93D92C25A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" t="34636" r="84224" b="43448"/>
          <a:stretch/>
        </p:blipFill>
        <p:spPr>
          <a:xfrm>
            <a:off x="73572" y="2375338"/>
            <a:ext cx="1849821" cy="1502979"/>
          </a:xfrm>
          <a:prstGeom prst="rect">
            <a:avLst/>
          </a:prstGeom>
        </p:spPr>
      </p:pic>
      <p:pic>
        <p:nvPicPr>
          <p:cNvPr id="14" name="Рисунок 13" descr="Зображення, що містить текст&#10;&#10;Автоматично згенерований опис">
            <a:extLst>
              <a:ext uri="{FF2B5EF4-FFF2-40B4-BE49-F238E27FC236}">
                <a16:creationId xmlns:a16="http://schemas.microsoft.com/office/drawing/2014/main" id="{A19069B6-FDFC-4A6D-9515-5968713A800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7" t="47356" r="76207" b="23908"/>
          <a:stretch/>
        </p:blipFill>
        <p:spPr>
          <a:xfrm>
            <a:off x="977462" y="3247697"/>
            <a:ext cx="1923393" cy="197069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CBFEF3B-B6C9-45D8-BB73-5798E5CC00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84" r="77500"/>
          <a:stretch/>
        </p:blipFill>
        <p:spPr>
          <a:xfrm>
            <a:off x="0" y="5355020"/>
            <a:ext cx="2743200" cy="1502979"/>
          </a:xfrm>
          <a:prstGeom prst="rect">
            <a:avLst/>
          </a:prstGeom>
        </p:spPr>
      </p:pic>
      <p:pic>
        <p:nvPicPr>
          <p:cNvPr id="21" name="Рисунок 20" descr="Зображення, що містить нічне небо&#10;&#10;Автоматично згенерований опис">
            <a:extLst>
              <a:ext uri="{FF2B5EF4-FFF2-40B4-BE49-F238E27FC236}">
                <a16:creationId xmlns:a16="http://schemas.microsoft.com/office/drawing/2014/main" id="{114C7B04-B7B8-4C8D-AB37-445E70CD7F9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5" t="73906" r="55345" b="4178"/>
          <a:stretch/>
        </p:blipFill>
        <p:spPr>
          <a:xfrm>
            <a:off x="3005959" y="5068496"/>
            <a:ext cx="2438400" cy="150297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61E711B-0EBC-473B-94F4-ECBB49D9107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4" r="4310" b="72680"/>
          <a:stretch/>
        </p:blipFill>
        <p:spPr>
          <a:xfrm>
            <a:off x="10762587" y="0"/>
            <a:ext cx="1397877" cy="1873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479409-953C-C249-AFD7-3C048883D894}"/>
              </a:ext>
            </a:extLst>
          </p:cNvPr>
          <p:cNvSpPr txBox="1"/>
          <p:nvPr/>
        </p:nvSpPr>
        <p:spPr>
          <a:xfrm>
            <a:off x="7270387" y="5485213"/>
            <a:ext cx="4127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CC4444"/>
                </a:solidFill>
              </a:rPr>
              <a:t>Сайт «МАТЕМАТИКА НОВА»: </a:t>
            </a:r>
            <a:r>
              <a:rPr lang="en-US" sz="2400" b="1" dirty="0">
                <a:solidFill>
                  <a:srgbClr val="006D96"/>
                </a:solidFill>
                <a:hlinkClick r:id="rId13"/>
              </a:rPr>
              <a:t>http://www.matnova.com.ua/</a:t>
            </a:r>
            <a:endParaRPr lang="uk-UA" sz="2400" b="1" dirty="0">
              <a:solidFill>
                <a:srgbClr val="006D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96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7">
            <a:extLst>
              <a:ext uri="{FF2B5EF4-FFF2-40B4-BE49-F238E27FC236}">
                <a16:creationId xmlns:a16="http://schemas.microsoft.com/office/drawing/2014/main" id="{85D5C064-25C1-4E76-B458-20F7157C4162}"/>
              </a:ext>
            </a:extLst>
          </p:cNvPr>
          <p:cNvSpPr/>
          <p:nvPr/>
        </p:nvSpPr>
        <p:spPr>
          <a:xfrm>
            <a:off x="6248275" y="5965793"/>
            <a:ext cx="5070238" cy="830997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На скільки </a:t>
            </a:r>
            <a:r>
              <a:rPr lang="uk-UA" sz="2400" dirty="0" err="1">
                <a:ea typeface="Tahoma" panose="020B0604030504040204" pitchFamily="34" charset="0"/>
                <a:cs typeface="Tahoma" panose="020B0604030504040204" pitchFamily="34" charset="0"/>
              </a:rPr>
              <a:t>півосей</a:t>
            </a:r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 розбиває початок координат </a:t>
            </a:r>
            <a:r>
              <a:rPr lang="uk-UA" sz="2400" dirty="0" err="1">
                <a:ea typeface="Tahoma" panose="020B0604030504040204" pitchFamily="34" charset="0"/>
                <a:cs typeface="Tahoma" panose="020B0604030504040204" pitchFamily="34" charset="0"/>
              </a:rPr>
              <a:t>кожу</a:t>
            </a:r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 з осей координат</a:t>
            </a:r>
            <a:r>
              <a:rPr lang="ru-RU" sz="24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grpSp>
        <p:nvGrpSpPr>
          <p:cNvPr id="3" name="Групувати 2">
            <a:extLst>
              <a:ext uri="{FF2B5EF4-FFF2-40B4-BE49-F238E27FC236}">
                <a16:creationId xmlns:a16="http://schemas.microsoft.com/office/drawing/2014/main" id="{2362ED50-D4BE-4BF7-8662-407766BC7BE2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33" name="Прямокутник 1">
              <a:extLst>
                <a:ext uri="{FF2B5EF4-FFF2-40B4-BE49-F238E27FC236}">
                  <a16:creationId xmlns:a16="http://schemas.microsoft.com/office/drawing/2014/main" id="{B7F3530E-5977-41C9-8467-681052401770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46" name="Графіка 45" descr="Blackboard outline">
              <a:extLst>
                <a:ext uri="{FF2B5EF4-FFF2-40B4-BE49-F238E27FC236}">
                  <a16:creationId xmlns:a16="http://schemas.microsoft.com/office/drawing/2014/main" id="{7ED78297-EC39-4341-941E-FD64347F0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pic>
        <p:nvPicPr>
          <p:cNvPr id="8" name="Графіка 7" descr="Лампочка">
            <a:extLst>
              <a:ext uri="{FF2B5EF4-FFF2-40B4-BE49-F238E27FC236}">
                <a16:creationId xmlns:a16="http://schemas.microsoft.com/office/drawing/2014/main" id="{C18F1FAC-D3E1-40B3-A576-BF35DC2861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83533" y="5886462"/>
            <a:ext cx="914400" cy="914400"/>
          </a:xfrm>
          <a:prstGeom prst="rect">
            <a:avLst/>
          </a:prstGeom>
        </p:spPr>
      </p:pic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27379DB4-9DE1-4710-A253-1DA3A675F427}"/>
              </a:ext>
            </a:extLst>
          </p:cNvPr>
          <p:cNvCxnSpPr>
            <a:cxnSpLocks/>
          </p:cNvCxnSpPr>
          <p:nvPr/>
        </p:nvCxnSpPr>
        <p:spPr>
          <a:xfrm flipV="1">
            <a:off x="3023361" y="1361434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41B3B552-DF4D-4E79-B6EF-E8FB5F1E799C}"/>
              </a:ext>
            </a:extLst>
          </p:cNvPr>
          <p:cNvCxnSpPr>
            <a:cxnSpLocks/>
          </p:cNvCxnSpPr>
          <p:nvPr/>
        </p:nvCxnSpPr>
        <p:spPr>
          <a:xfrm rot="5400000" flipV="1">
            <a:off x="2999297" y="1361439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/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/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blipFill>
                <a:blip r:embed="rId8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/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CCA4DDCD-16F7-46B9-B5DD-C92AC03DDC46}"/>
              </a:ext>
            </a:extLst>
          </p:cNvPr>
          <p:cNvCxnSpPr>
            <a:cxnSpLocks/>
          </p:cNvCxnSpPr>
          <p:nvPr/>
        </p:nvCxnSpPr>
        <p:spPr>
          <a:xfrm>
            <a:off x="3250645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EE13D8F2-7D78-4D57-A345-ECBC9FB9B06D}"/>
              </a:ext>
            </a:extLst>
          </p:cNvPr>
          <p:cNvCxnSpPr>
            <a:cxnSpLocks/>
          </p:cNvCxnSpPr>
          <p:nvPr/>
        </p:nvCxnSpPr>
        <p:spPr>
          <a:xfrm flipH="1">
            <a:off x="2943224" y="31930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3B9CD93-2118-41FD-8231-2B063726F71B}"/>
              </a:ext>
            </a:extLst>
          </p:cNvPr>
          <p:cNvSpPr txBox="1"/>
          <p:nvPr/>
        </p:nvSpPr>
        <p:spPr>
          <a:xfrm>
            <a:off x="2683572" y="299195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849CB2-BB7C-4A57-ABF3-F2F4058B776E}"/>
              </a:ext>
            </a:extLst>
          </p:cNvPr>
          <p:cNvSpPr txBox="1"/>
          <p:nvPr/>
        </p:nvSpPr>
        <p:spPr>
          <a:xfrm>
            <a:off x="3100342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B47DB55A-2A7F-4E03-A878-224B9A56F5FF}"/>
              </a:ext>
            </a:extLst>
          </p:cNvPr>
          <p:cNvCxnSpPr>
            <a:cxnSpLocks/>
          </p:cNvCxnSpPr>
          <p:nvPr/>
        </p:nvCxnSpPr>
        <p:spPr>
          <a:xfrm flipH="1">
            <a:off x="2943224" y="296764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E71DCBF8-BCB4-4C25-8171-078DA6DB405E}"/>
              </a:ext>
            </a:extLst>
          </p:cNvPr>
          <p:cNvCxnSpPr>
            <a:cxnSpLocks/>
          </p:cNvCxnSpPr>
          <p:nvPr/>
        </p:nvCxnSpPr>
        <p:spPr>
          <a:xfrm flipH="1">
            <a:off x="2943224" y="27358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 сполучна лінія 39">
            <a:extLst>
              <a:ext uri="{FF2B5EF4-FFF2-40B4-BE49-F238E27FC236}">
                <a16:creationId xmlns:a16="http://schemas.microsoft.com/office/drawing/2014/main" id="{515F7441-E66A-4DDA-BC99-7AC5E074C65B}"/>
              </a:ext>
            </a:extLst>
          </p:cNvPr>
          <p:cNvCxnSpPr>
            <a:cxnSpLocks/>
          </p:cNvCxnSpPr>
          <p:nvPr/>
        </p:nvCxnSpPr>
        <p:spPr>
          <a:xfrm flipH="1">
            <a:off x="2943224" y="251361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0690DAE7-A321-4792-9AEF-FFBB7748AF7B}"/>
              </a:ext>
            </a:extLst>
          </p:cNvPr>
          <p:cNvCxnSpPr>
            <a:cxnSpLocks/>
          </p:cNvCxnSpPr>
          <p:nvPr/>
        </p:nvCxnSpPr>
        <p:spPr>
          <a:xfrm flipH="1">
            <a:off x="2943224" y="227549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5CED06C2-D31B-4DB1-B0F4-6F8598E58A55}"/>
              </a:ext>
            </a:extLst>
          </p:cNvPr>
          <p:cNvCxnSpPr>
            <a:cxnSpLocks/>
          </p:cNvCxnSpPr>
          <p:nvPr/>
        </p:nvCxnSpPr>
        <p:spPr>
          <a:xfrm flipH="1">
            <a:off x="2943224" y="204908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 сполучна лінія 42">
            <a:extLst>
              <a:ext uri="{FF2B5EF4-FFF2-40B4-BE49-F238E27FC236}">
                <a16:creationId xmlns:a16="http://schemas.microsoft.com/office/drawing/2014/main" id="{2AEFB7A9-8211-4684-A9DF-F3F8306DEBB4}"/>
              </a:ext>
            </a:extLst>
          </p:cNvPr>
          <p:cNvCxnSpPr>
            <a:cxnSpLocks/>
          </p:cNvCxnSpPr>
          <p:nvPr/>
        </p:nvCxnSpPr>
        <p:spPr>
          <a:xfrm flipH="1">
            <a:off x="2943224" y="181730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сполучна лінія 43">
            <a:extLst>
              <a:ext uri="{FF2B5EF4-FFF2-40B4-BE49-F238E27FC236}">
                <a16:creationId xmlns:a16="http://schemas.microsoft.com/office/drawing/2014/main" id="{5CF1BC32-0659-4F26-926B-7D073BDC3165}"/>
              </a:ext>
            </a:extLst>
          </p:cNvPr>
          <p:cNvCxnSpPr>
            <a:cxnSpLocks/>
          </p:cNvCxnSpPr>
          <p:nvPr/>
        </p:nvCxnSpPr>
        <p:spPr>
          <a:xfrm flipH="1">
            <a:off x="2943224" y="1587121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 сполучна лінія 44">
            <a:extLst>
              <a:ext uri="{FF2B5EF4-FFF2-40B4-BE49-F238E27FC236}">
                <a16:creationId xmlns:a16="http://schemas.microsoft.com/office/drawing/2014/main" id="{7C78829B-5A6E-4EF2-988C-B9AA9BC145F7}"/>
              </a:ext>
            </a:extLst>
          </p:cNvPr>
          <p:cNvCxnSpPr>
            <a:cxnSpLocks/>
          </p:cNvCxnSpPr>
          <p:nvPr/>
        </p:nvCxnSpPr>
        <p:spPr>
          <a:xfrm flipH="1">
            <a:off x="2943224" y="52664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93932AA4-A5D6-4B55-B505-0E04E3C73254}"/>
              </a:ext>
            </a:extLst>
          </p:cNvPr>
          <p:cNvCxnSpPr>
            <a:cxnSpLocks/>
          </p:cNvCxnSpPr>
          <p:nvPr/>
        </p:nvCxnSpPr>
        <p:spPr>
          <a:xfrm flipH="1">
            <a:off x="2943224" y="504099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 сполучна лінія 47">
            <a:extLst>
              <a:ext uri="{FF2B5EF4-FFF2-40B4-BE49-F238E27FC236}">
                <a16:creationId xmlns:a16="http://schemas.microsoft.com/office/drawing/2014/main" id="{FAE0E62C-CD8E-459D-9CC3-498D2796C992}"/>
              </a:ext>
            </a:extLst>
          </p:cNvPr>
          <p:cNvCxnSpPr>
            <a:cxnSpLocks/>
          </p:cNvCxnSpPr>
          <p:nvPr/>
        </p:nvCxnSpPr>
        <p:spPr>
          <a:xfrm flipH="1">
            <a:off x="2943224" y="48092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24306769-B1FD-435B-B76A-C9A54D5BA31C}"/>
              </a:ext>
            </a:extLst>
          </p:cNvPr>
          <p:cNvCxnSpPr>
            <a:cxnSpLocks/>
          </p:cNvCxnSpPr>
          <p:nvPr/>
        </p:nvCxnSpPr>
        <p:spPr>
          <a:xfrm flipH="1">
            <a:off x="2943224" y="458696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 сполучна лінія 49">
            <a:extLst>
              <a:ext uri="{FF2B5EF4-FFF2-40B4-BE49-F238E27FC236}">
                <a16:creationId xmlns:a16="http://schemas.microsoft.com/office/drawing/2014/main" id="{907D3AAC-1B6A-4A54-B0E6-FFCA905B6347}"/>
              </a:ext>
            </a:extLst>
          </p:cNvPr>
          <p:cNvCxnSpPr>
            <a:cxnSpLocks/>
          </p:cNvCxnSpPr>
          <p:nvPr/>
        </p:nvCxnSpPr>
        <p:spPr>
          <a:xfrm flipH="1">
            <a:off x="2943224" y="434884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BD1B9317-DCA2-4DFB-94B4-8B0D81142ED9}"/>
              </a:ext>
            </a:extLst>
          </p:cNvPr>
          <p:cNvCxnSpPr>
            <a:cxnSpLocks/>
          </p:cNvCxnSpPr>
          <p:nvPr/>
        </p:nvCxnSpPr>
        <p:spPr>
          <a:xfrm flipH="1">
            <a:off x="2943224" y="412243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 сполучна лінія 51">
            <a:extLst>
              <a:ext uri="{FF2B5EF4-FFF2-40B4-BE49-F238E27FC236}">
                <a16:creationId xmlns:a16="http://schemas.microsoft.com/office/drawing/2014/main" id="{2151FC0C-1547-4DD5-A3AE-2F0D86A71596}"/>
              </a:ext>
            </a:extLst>
          </p:cNvPr>
          <p:cNvCxnSpPr>
            <a:cxnSpLocks/>
          </p:cNvCxnSpPr>
          <p:nvPr/>
        </p:nvCxnSpPr>
        <p:spPr>
          <a:xfrm flipH="1">
            <a:off x="2943224" y="389065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E307E881-4803-4D00-8ACB-083B80677E96}"/>
              </a:ext>
            </a:extLst>
          </p:cNvPr>
          <p:cNvCxnSpPr>
            <a:cxnSpLocks/>
          </p:cNvCxnSpPr>
          <p:nvPr/>
        </p:nvCxnSpPr>
        <p:spPr>
          <a:xfrm flipH="1">
            <a:off x="2943224" y="366047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 сполучна лінія 53">
            <a:extLst>
              <a:ext uri="{FF2B5EF4-FFF2-40B4-BE49-F238E27FC236}">
                <a16:creationId xmlns:a16="http://schemas.microsoft.com/office/drawing/2014/main" id="{F3B384B5-4CDA-433C-A0B5-6B0BD1C3728C}"/>
              </a:ext>
            </a:extLst>
          </p:cNvPr>
          <p:cNvCxnSpPr>
            <a:cxnSpLocks/>
          </p:cNvCxnSpPr>
          <p:nvPr/>
        </p:nvCxnSpPr>
        <p:spPr>
          <a:xfrm>
            <a:off x="3487703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 сполучна лінія 54">
            <a:extLst>
              <a:ext uri="{FF2B5EF4-FFF2-40B4-BE49-F238E27FC236}">
                <a16:creationId xmlns:a16="http://schemas.microsoft.com/office/drawing/2014/main" id="{48C04D17-B82E-47D8-A536-59B3FA1C0A5F}"/>
              </a:ext>
            </a:extLst>
          </p:cNvPr>
          <p:cNvCxnSpPr>
            <a:cxnSpLocks/>
          </p:cNvCxnSpPr>
          <p:nvPr/>
        </p:nvCxnSpPr>
        <p:spPr>
          <a:xfrm>
            <a:off x="3714681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 сполучна лінія 55">
            <a:extLst>
              <a:ext uri="{FF2B5EF4-FFF2-40B4-BE49-F238E27FC236}">
                <a16:creationId xmlns:a16="http://schemas.microsoft.com/office/drawing/2014/main" id="{D684C3C7-110F-4949-9D40-AE7246580B48}"/>
              </a:ext>
            </a:extLst>
          </p:cNvPr>
          <p:cNvCxnSpPr>
            <a:cxnSpLocks/>
          </p:cNvCxnSpPr>
          <p:nvPr/>
        </p:nvCxnSpPr>
        <p:spPr>
          <a:xfrm>
            <a:off x="3940037" y="334088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 сполучна лінія 56">
            <a:extLst>
              <a:ext uri="{FF2B5EF4-FFF2-40B4-BE49-F238E27FC236}">
                <a16:creationId xmlns:a16="http://schemas.microsoft.com/office/drawing/2014/main" id="{9E486826-89D5-4C90-A40E-B890EB6323F3}"/>
              </a:ext>
            </a:extLst>
          </p:cNvPr>
          <p:cNvCxnSpPr>
            <a:cxnSpLocks/>
          </p:cNvCxnSpPr>
          <p:nvPr/>
        </p:nvCxnSpPr>
        <p:spPr>
          <a:xfrm>
            <a:off x="4178162" y="33408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 сполучна лінія 57">
            <a:extLst>
              <a:ext uri="{FF2B5EF4-FFF2-40B4-BE49-F238E27FC236}">
                <a16:creationId xmlns:a16="http://schemas.microsoft.com/office/drawing/2014/main" id="{581FF9E0-B724-4562-8CCE-F46DC0C84397}"/>
              </a:ext>
            </a:extLst>
          </p:cNvPr>
          <p:cNvCxnSpPr>
            <a:cxnSpLocks/>
          </p:cNvCxnSpPr>
          <p:nvPr/>
        </p:nvCxnSpPr>
        <p:spPr>
          <a:xfrm>
            <a:off x="4397237" y="33515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6AB7ED65-A16F-4EB7-9576-F6112CE70870}"/>
              </a:ext>
            </a:extLst>
          </p:cNvPr>
          <p:cNvCxnSpPr>
            <a:cxnSpLocks/>
          </p:cNvCxnSpPr>
          <p:nvPr/>
        </p:nvCxnSpPr>
        <p:spPr>
          <a:xfrm>
            <a:off x="4635362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сполучна лінія 59">
            <a:extLst>
              <a:ext uri="{FF2B5EF4-FFF2-40B4-BE49-F238E27FC236}">
                <a16:creationId xmlns:a16="http://schemas.microsoft.com/office/drawing/2014/main" id="{A08B4D31-A544-4F67-8A67-8ADB3F5E280D}"/>
              </a:ext>
            </a:extLst>
          </p:cNvPr>
          <p:cNvCxnSpPr>
            <a:cxnSpLocks/>
          </p:cNvCxnSpPr>
          <p:nvPr/>
        </p:nvCxnSpPr>
        <p:spPr>
          <a:xfrm>
            <a:off x="4860787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сполучна лінія 60">
            <a:extLst>
              <a:ext uri="{FF2B5EF4-FFF2-40B4-BE49-F238E27FC236}">
                <a16:creationId xmlns:a16="http://schemas.microsoft.com/office/drawing/2014/main" id="{0E8726CC-C877-461C-AE8B-765C5EEF2F7F}"/>
              </a:ext>
            </a:extLst>
          </p:cNvPr>
          <p:cNvCxnSpPr>
            <a:cxnSpLocks/>
          </p:cNvCxnSpPr>
          <p:nvPr/>
        </p:nvCxnSpPr>
        <p:spPr>
          <a:xfrm>
            <a:off x="1181181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сполучна лінія 61">
            <a:extLst>
              <a:ext uri="{FF2B5EF4-FFF2-40B4-BE49-F238E27FC236}">
                <a16:creationId xmlns:a16="http://schemas.microsoft.com/office/drawing/2014/main" id="{E1C513C4-81D4-4201-AC3A-79508F6D3240}"/>
              </a:ext>
            </a:extLst>
          </p:cNvPr>
          <p:cNvCxnSpPr>
            <a:cxnSpLocks/>
          </p:cNvCxnSpPr>
          <p:nvPr/>
        </p:nvCxnSpPr>
        <p:spPr>
          <a:xfrm>
            <a:off x="1418239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сполучна лінія 62">
            <a:extLst>
              <a:ext uri="{FF2B5EF4-FFF2-40B4-BE49-F238E27FC236}">
                <a16:creationId xmlns:a16="http://schemas.microsoft.com/office/drawing/2014/main" id="{C2AF1807-2E16-43FA-8146-7D4F97D9503D}"/>
              </a:ext>
            </a:extLst>
          </p:cNvPr>
          <p:cNvCxnSpPr>
            <a:cxnSpLocks/>
          </p:cNvCxnSpPr>
          <p:nvPr/>
        </p:nvCxnSpPr>
        <p:spPr>
          <a:xfrm>
            <a:off x="1645217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сполучна лінія 63">
            <a:extLst>
              <a:ext uri="{FF2B5EF4-FFF2-40B4-BE49-F238E27FC236}">
                <a16:creationId xmlns:a16="http://schemas.microsoft.com/office/drawing/2014/main" id="{AD8537F1-75B3-4AD6-B11F-2128F8E4B2FA}"/>
              </a:ext>
            </a:extLst>
          </p:cNvPr>
          <p:cNvCxnSpPr>
            <a:cxnSpLocks/>
          </p:cNvCxnSpPr>
          <p:nvPr/>
        </p:nvCxnSpPr>
        <p:spPr>
          <a:xfrm>
            <a:off x="1870573" y="333629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C125B4AB-032A-4D13-8725-78F5DF987610}"/>
              </a:ext>
            </a:extLst>
          </p:cNvPr>
          <p:cNvCxnSpPr>
            <a:cxnSpLocks/>
          </p:cNvCxnSpPr>
          <p:nvPr/>
        </p:nvCxnSpPr>
        <p:spPr>
          <a:xfrm>
            <a:off x="2108698" y="333629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56994068-9A95-4445-A8EE-3357369156F7}"/>
              </a:ext>
            </a:extLst>
          </p:cNvPr>
          <p:cNvCxnSpPr>
            <a:cxnSpLocks/>
          </p:cNvCxnSpPr>
          <p:nvPr/>
        </p:nvCxnSpPr>
        <p:spPr>
          <a:xfrm>
            <a:off x="2327773" y="334696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7032BA8E-A5AD-4F7C-A2D8-F6A4EC4CBDDD}"/>
              </a:ext>
            </a:extLst>
          </p:cNvPr>
          <p:cNvCxnSpPr>
            <a:cxnSpLocks/>
          </p:cNvCxnSpPr>
          <p:nvPr/>
        </p:nvCxnSpPr>
        <p:spPr>
          <a:xfrm>
            <a:off x="2565898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82D6057A-30E6-4041-83F8-BC123FBCC05C}"/>
              </a:ext>
            </a:extLst>
          </p:cNvPr>
          <p:cNvCxnSpPr>
            <a:cxnSpLocks/>
          </p:cNvCxnSpPr>
          <p:nvPr/>
        </p:nvCxnSpPr>
        <p:spPr>
          <a:xfrm>
            <a:off x="2791323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90E4AB2-4180-4019-A73F-06F14A5867C9}"/>
              </a:ext>
            </a:extLst>
          </p:cNvPr>
          <p:cNvSpPr txBox="1"/>
          <p:nvPr/>
        </p:nvSpPr>
        <p:spPr>
          <a:xfrm>
            <a:off x="333217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B7917C-6EB9-4613-930C-884C51BCA92D}"/>
              </a:ext>
            </a:extLst>
          </p:cNvPr>
          <p:cNvSpPr txBox="1"/>
          <p:nvPr/>
        </p:nvSpPr>
        <p:spPr>
          <a:xfrm>
            <a:off x="3551628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C857083-26D7-47EC-9376-1B437B7A7729}"/>
              </a:ext>
            </a:extLst>
          </p:cNvPr>
          <p:cNvSpPr txBox="1"/>
          <p:nvPr/>
        </p:nvSpPr>
        <p:spPr>
          <a:xfrm>
            <a:off x="376149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69BD1B8-14A6-4302-B56C-2556C0060110}"/>
              </a:ext>
            </a:extLst>
          </p:cNvPr>
          <p:cNvSpPr txBox="1"/>
          <p:nvPr/>
        </p:nvSpPr>
        <p:spPr>
          <a:xfrm>
            <a:off x="4023708" y="348056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F797DB-E75F-4C38-AFB6-3CB209440C67}"/>
              </a:ext>
            </a:extLst>
          </p:cNvPr>
          <p:cNvSpPr txBox="1"/>
          <p:nvPr/>
        </p:nvSpPr>
        <p:spPr>
          <a:xfrm>
            <a:off x="4229283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CA612F-EB61-4E23-9B3F-FF100C76C268}"/>
              </a:ext>
            </a:extLst>
          </p:cNvPr>
          <p:cNvSpPr txBox="1"/>
          <p:nvPr/>
        </p:nvSpPr>
        <p:spPr>
          <a:xfrm>
            <a:off x="446212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44E7CF8-4AAB-40A7-AAA5-B909F5569828}"/>
              </a:ext>
            </a:extLst>
          </p:cNvPr>
          <p:cNvSpPr txBox="1"/>
          <p:nvPr/>
        </p:nvSpPr>
        <p:spPr>
          <a:xfrm>
            <a:off x="4694960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703CC4-D56F-4558-8766-32CD7525154F}"/>
              </a:ext>
            </a:extLst>
          </p:cNvPr>
          <p:cNvSpPr txBox="1"/>
          <p:nvPr/>
        </p:nvSpPr>
        <p:spPr>
          <a:xfrm>
            <a:off x="2681354" y="276573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CC184B9-D329-4624-83CD-8E03F37CC8C5}"/>
              </a:ext>
            </a:extLst>
          </p:cNvPr>
          <p:cNvSpPr txBox="1"/>
          <p:nvPr/>
        </p:nvSpPr>
        <p:spPr>
          <a:xfrm>
            <a:off x="2681354" y="2544053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980F9D0-BECC-463A-8568-90C46841FEC4}"/>
              </a:ext>
            </a:extLst>
          </p:cNvPr>
          <p:cNvSpPr txBox="1"/>
          <p:nvPr/>
        </p:nvSpPr>
        <p:spPr>
          <a:xfrm>
            <a:off x="2681354" y="233224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ABC2FF-356E-40F3-8477-BF90C3CB25F6}"/>
              </a:ext>
            </a:extLst>
          </p:cNvPr>
          <p:cNvSpPr txBox="1"/>
          <p:nvPr/>
        </p:nvSpPr>
        <p:spPr>
          <a:xfrm>
            <a:off x="2679136" y="2098508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DF88D8C-015A-4460-B61E-47AD88FA6087}"/>
              </a:ext>
            </a:extLst>
          </p:cNvPr>
          <p:cNvSpPr txBox="1"/>
          <p:nvPr/>
        </p:nvSpPr>
        <p:spPr>
          <a:xfrm>
            <a:off x="2678525" y="186105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910A092-3901-4433-88AF-BCA451F3333B}"/>
              </a:ext>
            </a:extLst>
          </p:cNvPr>
          <p:cNvSpPr txBox="1"/>
          <p:nvPr/>
        </p:nvSpPr>
        <p:spPr>
          <a:xfrm>
            <a:off x="2676918" y="163566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AEF5C9-0015-402F-8236-4C1EC5F5C3C6}"/>
              </a:ext>
            </a:extLst>
          </p:cNvPr>
          <p:cNvSpPr txBox="1"/>
          <p:nvPr/>
        </p:nvSpPr>
        <p:spPr>
          <a:xfrm>
            <a:off x="2676918" y="1383982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6C9E8D-D71E-4098-804C-21902A85ECDF}"/>
              </a:ext>
            </a:extLst>
          </p:cNvPr>
          <p:cNvSpPr txBox="1"/>
          <p:nvPr/>
        </p:nvSpPr>
        <p:spPr>
          <a:xfrm>
            <a:off x="2597288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ACB907-3436-4DF9-90BE-00FD8F510204}"/>
              </a:ext>
            </a:extLst>
          </p:cNvPr>
          <p:cNvSpPr txBox="1"/>
          <p:nvPr/>
        </p:nvSpPr>
        <p:spPr>
          <a:xfrm>
            <a:off x="2348589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0C36B9A-AF63-4E05-A064-96D423C52D56}"/>
              </a:ext>
            </a:extLst>
          </p:cNvPr>
          <p:cNvSpPr txBox="1"/>
          <p:nvPr/>
        </p:nvSpPr>
        <p:spPr>
          <a:xfrm>
            <a:off x="2117783" y="347726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FE9FFA6-2B27-467E-8592-DBEC0330B4C0}"/>
              </a:ext>
            </a:extLst>
          </p:cNvPr>
          <p:cNvSpPr txBox="1"/>
          <p:nvPr/>
        </p:nvSpPr>
        <p:spPr>
          <a:xfrm>
            <a:off x="1885113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DF9EC5-D6DC-41C5-939B-1C42A7E30747}"/>
              </a:ext>
            </a:extLst>
          </p:cNvPr>
          <p:cNvSpPr txBox="1"/>
          <p:nvPr/>
        </p:nvSpPr>
        <p:spPr>
          <a:xfrm>
            <a:off x="1659757" y="347526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CA7D605-0B9D-4687-8D4B-1510B750F570}"/>
              </a:ext>
            </a:extLst>
          </p:cNvPr>
          <p:cNvSpPr txBox="1"/>
          <p:nvPr/>
        </p:nvSpPr>
        <p:spPr>
          <a:xfrm>
            <a:off x="1426922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98AA331-F21D-4CAA-AC90-5DCF939DF13A}"/>
              </a:ext>
            </a:extLst>
          </p:cNvPr>
          <p:cNvSpPr txBox="1"/>
          <p:nvPr/>
        </p:nvSpPr>
        <p:spPr>
          <a:xfrm>
            <a:off x="1213500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F7A316D-2136-4ED7-A2F1-CD0FD0F87E28}"/>
              </a:ext>
            </a:extLst>
          </p:cNvPr>
          <p:cNvSpPr txBox="1"/>
          <p:nvPr/>
        </p:nvSpPr>
        <p:spPr>
          <a:xfrm>
            <a:off x="963441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A61210-B49C-4CD6-ABA0-B6EF2F892DB2}"/>
              </a:ext>
            </a:extLst>
          </p:cNvPr>
          <p:cNvSpPr txBox="1"/>
          <p:nvPr/>
        </p:nvSpPr>
        <p:spPr>
          <a:xfrm>
            <a:off x="2599354" y="370307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BAF1EC8-E68E-4483-ACBE-C5F22EE9363F}"/>
              </a:ext>
            </a:extLst>
          </p:cNvPr>
          <p:cNvSpPr txBox="1"/>
          <p:nvPr/>
        </p:nvSpPr>
        <p:spPr>
          <a:xfrm>
            <a:off x="2597288" y="393550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FE1DD13-C14C-47E5-BE34-117F4D37F088}"/>
              </a:ext>
            </a:extLst>
          </p:cNvPr>
          <p:cNvSpPr txBox="1"/>
          <p:nvPr/>
        </p:nvSpPr>
        <p:spPr>
          <a:xfrm>
            <a:off x="2597288" y="41748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C53C183-4CE2-487C-AFC4-85D4049B2180}"/>
              </a:ext>
            </a:extLst>
          </p:cNvPr>
          <p:cNvSpPr txBox="1"/>
          <p:nvPr/>
        </p:nvSpPr>
        <p:spPr>
          <a:xfrm>
            <a:off x="2598377" y="4397049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8966F8-F4E8-49EB-BF43-BAABB378ABA9}"/>
              </a:ext>
            </a:extLst>
          </p:cNvPr>
          <p:cNvSpPr txBox="1"/>
          <p:nvPr/>
        </p:nvSpPr>
        <p:spPr>
          <a:xfrm>
            <a:off x="2597287" y="4624552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C4BFBE9-1E86-4AFF-894B-A2DB9F3EAE6F}"/>
              </a:ext>
            </a:extLst>
          </p:cNvPr>
          <p:cNvSpPr txBox="1"/>
          <p:nvPr/>
        </p:nvSpPr>
        <p:spPr>
          <a:xfrm>
            <a:off x="2600997" y="486584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DD225D-FBA8-4970-A8EB-AC3D579D47D9}"/>
              </a:ext>
            </a:extLst>
          </p:cNvPr>
          <p:cNvSpPr txBox="1"/>
          <p:nvPr/>
        </p:nvSpPr>
        <p:spPr>
          <a:xfrm>
            <a:off x="2597286" y="50911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8" name="Прямоугольник 7">
            <a:extLst>
              <a:ext uri="{FF2B5EF4-FFF2-40B4-BE49-F238E27FC236}">
                <a16:creationId xmlns:a16="http://schemas.microsoft.com/office/drawing/2014/main" id="{281791E3-8563-46BD-9042-116C1CD75C00}"/>
              </a:ext>
            </a:extLst>
          </p:cNvPr>
          <p:cNvSpPr/>
          <p:nvPr/>
        </p:nvSpPr>
        <p:spPr>
          <a:xfrm>
            <a:off x="8031603" y="6154868"/>
            <a:ext cx="3286910" cy="461665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Назвіть осі координат</a:t>
            </a:r>
            <a:endParaRPr lang="ru-RU" sz="240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кутник: округлені кути 1">
            <a:extLst>
              <a:ext uri="{FF2B5EF4-FFF2-40B4-BE49-F238E27FC236}">
                <a16:creationId xmlns:a16="http://schemas.microsoft.com/office/drawing/2014/main" id="{22F98754-9E94-43BF-A05E-73876E954544}"/>
              </a:ext>
            </a:extLst>
          </p:cNvPr>
          <p:cNvSpPr/>
          <p:nvPr/>
        </p:nvSpPr>
        <p:spPr>
          <a:xfrm>
            <a:off x="4330746" y="1381531"/>
            <a:ext cx="2429232" cy="620110"/>
          </a:xfrm>
          <a:prstGeom prst="round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Осі координат</a:t>
            </a:r>
            <a:endParaRPr lang="uk-UA" dirty="0"/>
          </a:p>
        </p:txBody>
      </p:sp>
      <p:cxnSp>
        <p:nvCxnSpPr>
          <p:cNvPr id="99" name="Пряма сполучна лінія 98">
            <a:extLst>
              <a:ext uri="{FF2B5EF4-FFF2-40B4-BE49-F238E27FC236}">
                <a16:creationId xmlns:a16="http://schemas.microsoft.com/office/drawing/2014/main" id="{F1D9EBB9-C261-4C94-8055-9E0A7F10AE0B}"/>
              </a:ext>
            </a:extLst>
          </p:cNvPr>
          <p:cNvCxnSpPr>
            <a:cxnSpLocks/>
          </p:cNvCxnSpPr>
          <p:nvPr/>
        </p:nvCxnSpPr>
        <p:spPr>
          <a:xfrm flipH="1">
            <a:off x="3059709" y="1928344"/>
            <a:ext cx="1323093" cy="254611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 сполучна лінія 99">
            <a:extLst>
              <a:ext uri="{FF2B5EF4-FFF2-40B4-BE49-F238E27FC236}">
                <a16:creationId xmlns:a16="http://schemas.microsoft.com/office/drawing/2014/main" id="{2EF96A02-6212-41F9-B696-AB3EE24B964F}"/>
              </a:ext>
            </a:extLst>
          </p:cNvPr>
          <p:cNvCxnSpPr>
            <a:cxnSpLocks/>
          </p:cNvCxnSpPr>
          <p:nvPr/>
        </p:nvCxnSpPr>
        <p:spPr>
          <a:xfrm flipH="1">
            <a:off x="4291508" y="1866156"/>
            <a:ext cx="124779" cy="1537444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Прямоугольник 7">
                <a:extLst>
                  <a:ext uri="{FF2B5EF4-FFF2-40B4-BE49-F238E27FC236}">
                    <a16:creationId xmlns:a16="http://schemas.microsoft.com/office/drawing/2014/main" id="{4C18628D-48C5-412C-B0A4-FEF9F11A38E8}"/>
                  </a:ext>
                </a:extLst>
              </p:cNvPr>
              <p:cNvSpPr/>
              <p:nvPr/>
            </p:nvSpPr>
            <p:spPr>
              <a:xfrm>
                <a:off x="6547944" y="6184399"/>
                <a:ext cx="4770569" cy="461665"/>
              </a:xfrm>
              <a:prstGeom prst="rect">
                <a:avLst/>
              </a:prstGeom>
              <a:solidFill>
                <a:srgbClr val="5E7492"/>
              </a:solidFill>
              <a:ln>
                <a:noFill/>
              </a:ln>
              <a:effectLst>
                <a:softEdge rad="0"/>
              </a:effectLst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uk-UA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Як ви називаєте вісь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𝑥</m:t>
                    </m:r>
                  </m:oMath>
                </a14:m>
                <a:r>
                  <a:rPr lang="uk-UA" sz="2400" dirty="0">
                    <a:effectLst/>
                    <a:ea typeface="Tahoma" panose="020B0604030504040204" pitchFamily="34" charset="0"/>
                    <a:cs typeface="Tahoma" panose="020B0604030504040204" pitchFamily="34" charset="0"/>
                  </a:rPr>
                  <a:t>? Вісь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𝑦</m:t>
                    </m:r>
                  </m:oMath>
                </a14:m>
                <a:r>
                  <a:rPr lang="ru-RU" sz="2400" dirty="0">
                    <a:effectLst/>
                    <a:ea typeface="Tahoma" panose="020B0604030504040204" pitchFamily="34" charset="0"/>
                    <a:cs typeface="Tahoma" panose="020B060403050404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01" name="Прямоугольник 7">
                <a:extLst>
                  <a:ext uri="{FF2B5EF4-FFF2-40B4-BE49-F238E27FC236}">
                    <a16:creationId xmlns:a16="http://schemas.microsoft.com/office/drawing/2014/main" id="{4C18628D-48C5-412C-B0A4-FEF9F11A38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944" y="6184399"/>
                <a:ext cx="4770569" cy="461665"/>
              </a:xfrm>
              <a:prstGeom prst="rect">
                <a:avLst/>
              </a:prstGeom>
              <a:blipFill>
                <a:blip r:embed="rId10"/>
                <a:stretch>
                  <a:fillRect t="-10667" b="-30667"/>
                </a:stretch>
              </a:blipFill>
              <a:ln>
                <a:noFill/>
              </a:ln>
              <a:effectLst>
                <a:softEdge rad="0"/>
              </a:effectLst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Прямокутник: округлені кути 101">
            <a:extLst>
              <a:ext uri="{FF2B5EF4-FFF2-40B4-BE49-F238E27FC236}">
                <a16:creationId xmlns:a16="http://schemas.microsoft.com/office/drawing/2014/main" id="{1B2C4957-63A5-4F66-9F64-82DCD421D1B3}"/>
              </a:ext>
            </a:extLst>
          </p:cNvPr>
          <p:cNvSpPr/>
          <p:nvPr/>
        </p:nvSpPr>
        <p:spPr>
          <a:xfrm>
            <a:off x="5431412" y="4408843"/>
            <a:ext cx="1972325" cy="502928"/>
          </a:xfrm>
          <a:prstGeom prst="round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Вісь абсцис</a:t>
            </a:r>
            <a:endParaRPr lang="uk-UA" dirty="0"/>
          </a:p>
        </p:txBody>
      </p:sp>
      <p:cxnSp>
        <p:nvCxnSpPr>
          <p:cNvPr id="103" name="Пряма сполучна лінія 102">
            <a:extLst>
              <a:ext uri="{FF2B5EF4-FFF2-40B4-BE49-F238E27FC236}">
                <a16:creationId xmlns:a16="http://schemas.microsoft.com/office/drawing/2014/main" id="{135DEE39-EE80-4B31-868E-001345700FE9}"/>
              </a:ext>
            </a:extLst>
          </p:cNvPr>
          <p:cNvCxnSpPr>
            <a:cxnSpLocks/>
          </p:cNvCxnSpPr>
          <p:nvPr/>
        </p:nvCxnSpPr>
        <p:spPr>
          <a:xfrm flipH="1" flipV="1">
            <a:off x="5150926" y="3966032"/>
            <a:ext cx="359038" cy="557150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кутник: округлені кути 103">
            <a:extLst>
              <a:ext uri="{FF2B5EF4-FFF2-40B4-BE49-F238E27FC236}">
                <a16:creationId xmlns:a16="http://schemas.microsoft.com/office/drawing/2014/main" id="{72A95005-124B-4697-99EE-3A80201F3FA3}"/>
              </a:ext>
            </a:extLst>
          </p:cNvPr>
          <p:cNvSpPr/>
          <p:nvPr/>
        </p:nvSpPr>
        <p:spPr>
          <a:xfrm>
            <a:off x="148364" y="884261"/>
            <a:ext cx="1722210" cy="869049"/>
          </a:xfrm>
          <a:prstGeom prst="round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Вісь ординат</a:t>
            </a:r>
            <a:endParaRPr lang="uk-UA" dirty="0"/>
          </a:p>
        </p:txBody>
      </p:sp>
      <p:cxnSp>
        <p:nvCxnSpPr>
          <p:cNvPr id="105" name="Пряма сполучна лінія 104">
            <a:extLst>
              <a:ext uri="{FF2B5EF4-FFF2-40B4-BE49-F238E27FC236}">
                <a16:creationId xmlns:a16="http://schemas.microsoft.com/office/drawing/2014/main" id="{720C6118-7FCA-4DF4-A1BA-CE30923B9C75}"/>
              </a:ext>
            </a:extLst>
          </p:cNvPr>
          <p:cNvCxnSpPr>
            <a:cxnSpLocks/>
          </p:cNvCxnSpPr>
          <p:nvPr/>
        </p:nvCxnSpPr>
        <p:spPr>
          <a:xfrm flipV="1">
            <a:off x="1799885" y="1456537"/>
            <a:ext cx="610135" cy="216117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Прямоугольник 7">
            <a:extLst>
              <a:ext uri="{FF2B5EF4-FFF2-40B4-BE49-F238E27FC236}">
                <a16:creationId xmlns:a16="http://schemas.microsoft.com/office/drawing/2014/main" id="{500E084B-31E5-473B-831D-6E49E45EA238}"/>
              </a:ext>
            </a:extLst>
          </p:cNvPr>
          <p:cNvSpPr/>
          <p:nvPr/>
        </p:nvSpPr>
        <p:spPr>
          <a:xfrm>
            <a:off x="7403738" y="6162476"/>
            <a:ext cx="3916868" cy="461665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Що є початком координат</a:t>
            </a:r>
            <a:r>
              <a:rPr lang="ru-RU" sz="24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107" name="Прямокутник: округлені кути 106">
            <a:extLst>
              <a:ext uri="{FF2B5EF4-FFF2-40B4-BE49-F238E27FC236}">
                <a16:creationId xmlns:a16="http://schemas.microsoft.com/office/drawing/2014/main" id="{28F4D246-9664-4AE8-923A-787A463E7C27}"/>
              </a:ext>
            </a:extLst>
          </p:cNvPr>
          <p:cNvSpPr/>
          <p:nvPr/>
        </p:nvSpPr>
        <p:spPr>
          <a:xfrm>
            <a:off x="153174" y="4110770"/>
            <a:ext cx="1972325" cy="866723"/>
          </a:xfrm>
          <a:prstGeom prst="round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Початок координат</a:t>
            </a:r>
            <a:endParaRPr lang="uk-UA" dirty="0"/>
          </a:p>
        </p:txBody>
      </p:sp>
      <p:cxnSp>
        <p:nvCxnSpPr>
          <p:cNvPr id="108" name="Пряма сполучна лінія 107">
            <a:extLst>
              <a:ext uri="{FF2B5EF4-FFF2-40B4-BE49-F238E27FC236}">
                <a16:creationId xmlns:a16="http://schemas.microsoft.com/office/drawing/2014/main" id="{32F6BB9E-03A3-4D7A-8C35-6537058BE5F8}"/>
              </a:ext>
            </a:extLst>
          </p:cNvPr>
          <p:cNvCxnSpPr>
            <a:cxnSpLocks/>
          </p:cNvCxnSpPr>
          <p:nvPr/>
        </p:nvCxnSpPr>
        <p:spPr>
          <a:xfrm flipV="1">
            <a:off x="2038984" y="3509646"/>
            <a:ext cx="890026" cy="714233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5D2910CB-D54F-4A15-AC26-E3DB8CBF1F3C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5" name="Графіка 4">
              <a:extLst>
                <a:ext uri="{FF2B5EF4-FFF2-40B4-BE49-F238E27FC236}">
                  <a16:creationId xmlns:a16="http://schemas.microsoft.com/office/drawing/2014/main" id="{E548E19C-8B74-4E0C-BE6A-86A3553C65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55324C-6A9E-440D-AAF7-47FB99AD2433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Координатна площина</a:t>
              </a:r>
            </a:p>
          </p:txBody>
        </p:sp>
      </p:grp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AC8222CA-8A26-4397-8FDC-DAC8FD64FDE7}"/>
              </a:ext>
            </a:extLst>
          </p:cNvPr>
          <p:cNvSpPr/>
          <p:nvPr/>
        </p:nvSpPr>
        <p:spPr>
          <a:xfrm>
            <a:off x="5602015" y="5970203"/>
            <a:ext cx="5716500" cy="830997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Пригадайте, як задати прямокутну декартову систему координат на площині</a:t>
            </a:r>
            <a:endParaRPr lang="ru-RU" sz="240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93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6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0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50"/>
                            </p:stCondLst>
                            <p:childTnLst>
                              <p:par>
                                <p:cTn id="2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6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250"/>
                            </p:stCondLst>
                            <p:childTnLst>
                              <p:par>
                                <p:cTn id="2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500"/>
                            </p:stCondLst>
                            <p:childTnLst>
                              <p:par>
                                <p:cTn id="2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750"/>
                            </p:stCondLst>
                            <p:childTnLst>
                              <p:par>
                                <p:cTn id="2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250"/>
                            </p:stCondLst>
                            <p:childTnLst>
                              <p:par>
                                <p:cTn id="3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1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5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250"/>
                            </p:stCondLst>
                            <p:childTnLst>
                              <p:par>
                                <p:cTn id="3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500"/>
                            </p:stCondLst>
                            <p:childTnLst>
                              <p:par>
                                <p:cTn id="3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9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0" grpId="0"/>
      <p:bldP spid="16" grpId="0"/>
      <p:bldP spid="17" grpId="0"/>
      <p:bldP spid="34" grpId="0"/>
      <p:bldP spid="35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 animBg="1"/>
      <p:bldP spid="98" grpId="1" animBg="1"/>
      <p:bldP spid="2" grpId="0" animBg="1"/>
      <p:bldP spid="101" grpId="0" animBg="1"/>
      <p:bldP spid="101" grpId="1" animBg="1"/>
      <p:bldP spid="102" grpId="0" animBg="1"/>
      <p:bldP spid="104" grpId="0" animBg="1"/>
      <p:bldP spid="106" grpId="0" animBg="1"/>
      <p:bldP spid="106" grpId="1" animBg="1"/>
      <p:bldP spid="107" grpId="0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41B3B552-DF4D-4E79-B6EF-E8FB5F1E799C}"/>
              </a:ext>
            </a:extLst>
          </p:cNvPr>
          <p:cNvCxnSpPr>
            <a:cxnSpLocks/>
          </p:cNvCxnSpPr>
          <p:nvPr/>
        </p:nvCxnSpPr>
        <p:spPr>
          <a:xfrm rot="5400000" flipV="1">
            <a:off x="2999297" y="1361439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/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/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blipFill>
                <a:blip r:embed="rId8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/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EE13D8F2-7D78-4D57-A345-ECBC9FB9B06D}"/>
              </a:ext>
            </a:extLst>
          </p:cNvPr>
          <p:cNvCxnSpPr>
            <a:cxnSpLocks/>
          </p:cNvCxnSpPr>
          <p:nvPr/>
        </p:nvCxnSpPr>
        <p:spPr>
          <a:xfrm flipH="1">
            <a:off x="2943224" y="31930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3B9CD93-2118-41FD-8231-2B063726F71B}"/>
              </a:ext>
            </a:extLst>
          </p:cNvPr>
          <p:cNvSpPr txBox="1"/>
          <p:nvPr/>
        </p:nvSpPr>
        <p:spPr>
          <a:xfrm>
            <a:off x="2683572" y="299195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849CB2-BB7C-4A57-ABF3-F2F4058B776E}"/>
              </a:ext>
            </a:extLst>
          </p:cNvPr>
          <p:cNvSpPr txBox="1"/>
          <p:nvPr/>
        </p:nvSpPr>
        <p:spPr>
          <a:xfrm>
            <a:off x="3100342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B47DB55A-2A7F-4E03-A878-224B9A56F5FF}"/>
              </a:ext>
            </a:extLst>
          </p:cNvPr>
          <p:cNvCxnSpPr>
            <a:cxnSpLocks/>
          </p:cNvCxnSpPr>
          <p:nvPr/>
        </p:nvCxnSpPr>
        <p:spPr>
          <a:xfrm flipH="1">
            <a:off x="2943224" y="296764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E71DCBF8-BCB4-4C25-8171-078DA6DB405E}"/>
              </a:ext>
            </a:extLst>
          </p:cNvPr>
          <p:cNvCxnSpPr>
            <a:cxnSpLocks/>
          </p:cNvCxnSpPr>
          <p:nvPr/>
        </p:nvCxnSpPr>
        <p:spPr>
          <a:xfrm flipH="1">
            <a:off x="2943224" y="27358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 сполучна лінія 39">
            <a:extLst>
              <a:ext uri="{FF2B5EF4-FFF2-40B4-BE49-F238E27FC236}">
                <a16:creationId xmlns:a16="http://schemas.microsoft.com/office/drawing/2014/main" id="{515F7441-E66A-4DDA-BC99-7AC5E074C65B}"/>
              </a:ext>
            </a:extLst>
          </p:cNvPr>
          <p:cNvCxnSpPr>
            <a:cxnSpLocks/>
          </p:cNvCxnSpPr>
          <p:nvPr/>
        </p:nvCxnSpPr>
        <p:spPr>
          <a:xfrm flipH="1">
            <a:off x="2943224" y="251361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0690DAE7-A321-4792-9AEF-FFBB7748AF7B}"/>
              </a:ext>
            </a:extLst>
          </p:cNvPr>
          <p:cNvCxnSpPr>
            <a:cxnSpLocks/>
          </p:cNvCxnSpPr>
          <p:nvPr/>
        </p:nvCxnSpPr>
        <p:spPr>
          <a:xfrm flipH="1">
            <a:off x="2943224" y="227549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5CED06C2-D31B-4DB1-B0F4-6F8598E58A55}"/>
              </a:ext>
            </a:extLst>
          </p:cNvPr>
          <p:cNvCxnSpPr>
            <a:cxnSpLocks/>
          </p:cNvCxnSpPr>
          <p:nvPr/>
        </p:nvCxnSpPr>
        <p:spPr>
          <a:xfrm flipH="1">
            <a:off x="2943224" y="204908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 сполучна лінія 42">
            <a:extLst>
              <a:ext uri="{FF2B5EF4-FFF2-40B4-BE49-F238E27FC236}">
                <a16:creationId xmlns:a16="http://schemas.microsoft.com/office/drawing/2014/main" id="{2AEFB7A9-8211-4684-A9DF-F3F8306DEBB4}"/>
              </a:ext>
            </a:extLst>
          </p:cNvPr>
          <p:cNvCxnSpPr>
            <a:cxnSpLocks/>
          </p:cNvCxnSpPr>
          <p:nvPr/>
        </p:nvCxnSpPr>
        <p:spPr>
          <a:xfrm flipH="1">
            <a:off x="2943224" y="181730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сполучна лінія 43">
            <a:extLst>
              <a:ext uri="{FF2B5EF4-FFF2-40B4-BE49-F238E27FC236}">
                <a16:creationId xmlns:a16="http://schemas.microsoft.com/office/drawing/2014/main" id="{5CF1BC32-0659-4F26-926B-7D073BDC3165}"/>
              </a:ext>
            </a:extLst>
          </p:cNvPr>
          <p:cNvCxnSpPr>
            <a:cxnSpLocks/>
          </p:cNvCxnSpPr>
          <p:nvPr/>
        </p:nvCxnSpPr>
        <p:spPr>
          <a:xfrm flipH="1">
            <a:off x="2943224" y="1587121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 сполучна лінія 44">
            <a:extLst>
              <a:ext uri="{FF2B5EF4-FFF2-40B4-BE49-F238E27FC236}">
                <a16:creationId xmlns:a16="http://schemas.microsoft.com/office/drawing/2014/main" id="{7C78829B-5A6E-4EF2-988C-B9AA9BC145F7}"/>
              </a:ext>
            </a:extLst>
          </p:cNvPr>
          <p:cNvCxnSpPr>
            <a:cxnSpLocks/>
          </p:cNvCxnSpPr>
          <p:nvPr/>
        </p:nvCxnSpPr>
        <p:spPr>
          <a:xfrm flipH="1">
            <a:off x="2943224" y="52664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93932AA4-A5D6-4B55-B505-0E04E3C73254}"/>
              </a:ext>
            </a:extLst>
          </p:cNvPr>
          <p:cNvCxnSpPr>
            <a:cxnSpLocks/>
          </p:cNvCxnSpPr>
          <p:nvPr/>
        </p:nvCxnSpPr>
        <p:spPr>
          <a:xfrm flipH="1">
            <a:off x="2943224" y="504099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 сполучна лінія 47">
            <a:extLst>
              <a:ext uri="{FF2B5EF4-FFF2-40B4-BE49-F238E27FC236}">
                <a16:creationId xmlns:a16="http://schemas.microsoft.com/office/drawing/2014/main" id="{FAE0E62C-CD8E-459D-9CC3-498D2796C992}"/>
              </a:ext>
            </a:extLst>
          </p:cNvPr>
          <p:cNvCxnSpPr>
            <a:cxnSpLocks/>
          </p:cNvCxnSpPr>
          <p:nvPr/>
        </p:nvCxnSpPr>
        <p:spPr>
          <a:xfrm flipH="1">
            <a:off x="2943224" y="48092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24306769-B1FD-435B-B76A-C9A54D5BA31C}"/>
              </a:ext>
            </a:extLst>
          </p:cNvPr>
          <p:cNvCxnSpPr>
            <a:cxnSpLocks/>
          </p:cNvCxnSpPr>
          <p:nvPr/>
        </p:nvCxnSpPr>
        <p:spPr>
          <a:xfrm flipH="1">
            <a:off x="2943224" y="458696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 сполучна лінія 49">
            <a:extLst>
              <a:ext uri="{FF2B5EF4-FFF2-40B4-BE49-F238E27FC236}">
                <a16:creationId xmlns:a16="http://schemas.microsoft.com/office/drawing/2014/main" id="{907D3AAC-1B6A-4A54-B0E6-FFCA905B6347}"/>
              </a:ext>
            </a:extLst>
          </p:cNvPr>
          <p:cNvCxnSpPr>
            <a:cxnSpLocks/>
          </p:cNvCxnSpPr>
          <p:nvPr/>
        </p:nvCxnSpPr>
        <p:spPr>
          <a:xfrm flipH="1">
            <a:off x="2943224" y="434884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BD1B9317-DCA2-4DFB-94B4-8B0D81142ED9}"/>
              </a:ext>
            </a:extLst>
          </p:cNvPr>
          <p:cNvCxnSpPr>
            <a:cxnSpLocks/>
          </p:cNvCxnSpPr>
          <p:nvPr/>
        </p:nvCxnSpPr>
        <p:spPr>
          <a:xfrm flipH="1">
            <a:off x="2943224" y="412243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 сполучна лінія 51">
            <a:extLst>
              <a:ext uri="{FF2B5EF4-FFF2-40B4-BE49-F238E27FC236}">
                <a16:creationId xmlns:a16="http://schemas.microsoft.com/office/drawing/2014/main" id="{2151FC0C-1547-4DD5-A3AE-2F0D86A71596}"/>
              </a:ext>
            </a:extLst>
          </p:cNvPr>
          <p:cNvCxnSpPr>
            <a:cxnSpLocks/>
          </p:cNvCxnSpPr>
          <p:nvPr/>
        </p:nvCxnSpPr>
        <p:spPr>
          <a:xfrm flipH="1">
            <a:off x="2943224" y="389065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E307E881-4803-4D00-8ACB-083B80677E96}"/>
              </a:ext>
            </a:extLst>
          </p:cNvPr>
          <p:cNvCxnSpPr>
            <a:cxnSpLocks/>
          </p:cNvCxnSpPr>
          <p:nvPr/>
        </p:nvCxnSpPr>
        <p:spPr>
          <a:xfrm flipH="1">
            <a:off x="2943224" y="366047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 сполучна лінія 53">
            <a:extLst>
              <a:ext uri="{FF2B5EF4-FFF2-40B4-BE49-F238E27FC236}">
                <a16:creationId xmlns:a16="http://schemas.microsoft.com/office/drawing/2014/main" id="{F3B384B5-4CDA-433C-A0B5-6B0BD1C3728C}"/>
              </a:ext>
            </a:extLst>
          </p:cNvPr>
          <p:cNvCxnSpPr>
            <a:cxnSpLocks/>
          </p:cNvCxnSpPr>
          <p:nvPr/>
        </p:nvCxnSpPr>
        <p:spPr>
          <a:xfrm>
            <a:off x="3487703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 сполучна лінія 54">
            <a:extLst>
              <a:ext uri="{FF2B5EF4-FFF2-40B4-BE49-F238E27FC236}">
                <a16:creationId xmlns:a16="http://schemas.microsoft.com/office/drawing/2014/main" id="{48C04D17-B82E-47D8-A536-59B3FA1C0A5F}"/>
              </a:ext>
            </a:extLst>
          </p:cNvPr>
          <p:cNvCxnSpPr>
            <a:cxnSpLocks/>
          </p:cNvCxnSpPr>
          <p:nvPr/>
        </p:nvCxnSpPr>
        <p:spPr>
          <a:xfrm>
            <a:off x="3714681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 сполучна лінія 55">
            <a:extLst>
              <a:ext uri="{FF2B5EF4-FFF2-40B4-BE49-F238E27FC236}">
                <a16:creationId xmlns:a16="http://schemas.microsoft.com/office/drawing/2014/main" id="{D684C3C7-110F-4949-9D40-AE7246580B48}"/>
              </a:ext>
            </a:extLst>
          </p:cNvPr>
          <p:cNvCxnSpPr>
            <a:cxnSpLocks/>
          </p:cNvCxnSpPr>
          <p:nvPr/>
        </p:nvCxnSpPr>
        <p:spPr>
          <a:xfrm>
            <a:off x="3940037" y="334088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 сполучна лінія 56">
            <a:extLst>
              <a:ext uri="{FF2B5EF4-FFF2-40B4-BE49-F238E27FC236}">
                <a16:creationId xmlns:a16="http://schemas.microsoft.com/office/drawing/2014/main" id="{9E486826-89D5-4C90-A40E-B890EB6323F3}"/>
              </a:ext>
            </a:extLst>
          </p:cNvPr>
          <p:cNvCxnSpPr>
            <a:cxnSpLocks/>
          </p:cNvCxnSpPr>
          <p:nvPr/>
        </p:nvCxnSpPr>
        <p:spPr>
          <a:xfrm>
            <a:off x="4178162" y="33408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 сполучна лінія 57">
            <a:extLst>
              <a:ext uri="{FF2B5EF4-FFF2-40B4-BE49-F238E27FC236}">
                <a16:creationId xmlns:a16="http://schemas.microsoft.com/office/drawing/2014/main" id="{581FF9E0-B724-4562-8CCE-F46DC0C84397}"/>
              </a:ext>
            </a:extLst>
          </p:cNvPr>
          <p:cNvCxnSpPr>
            <a:cxnSpLocks/>
          </p:cNvCxnSpPr>
          <p:nvPr/>
        </p:nvCxnSpPr>
        <p:spPr>
          <a:xfrm>
            <a:off x="4397237" y="33515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6AB7ED65-A16F-4EB7-9576-F6112CE70870}"/>
              </a:ext>
            </a:extLst>
          </p:cNvPr>
          <p:cNvCxnSpPr>
            <a:cxnSpLocks/>
          </p:cNvCxnSpPr>
          <p:nvPr/>
        </p:nvCxnSpPr>
        <p:spPr>
          <a:xfrm>
            <a:off x="4635362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сполучна лінія 59">
            <a:extLst>
              <a:ext uri="{FF2B5EF4-FFF2-40B4-BE49-F238E27FC236}">
                <a16:creationId xmlns:a16="http://schemas.microsoft.com/office/drawing/2014/main" id="{A08B4D31-A544-4F67-8A67-8ADB3F5E280D}"/>
              </a:ext>
            </a:extLst>
          </p:cNvPr>
          <p:cNvCxnSpPr>
            <a:cxnSpLocks/>
          </p:cNvCxnSpPr>
          <p:nvPr/>
        </p:nvCxnSpPr>
        <p:spPr>
          <a:xfrm>
            <a:off x="4860787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сполучна лінія 60">
            <a:extLst>
              <a:ext uri="{FF2B5EF4-FFF2-40B4-BE49-F238E27FC236}">
                <a16:creationId xmlns:a16="http://schemas.microsoft.com/office/drawing/2014/main" id="{0E8726CC-C877-461C-AE8B-765C5EEF2F7F}"/>
              </a:ext>
            </a:extLst>
          </p:cNvPr>
          <p:cNvCxnSpPr>
            <a:cxnSpLocks/>
          </p:cNvCxnSpPr>
          <p:nvPr/>
        </p:nvCxnSpPr>
        <p:spPr>
          <a:xfrm>
            <a:off x="1181181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сполучна лінія 61">
            <a:extLst>
              <a:ext uri="{FF2B5EF4-FFF2-40B4-BE49-F238E27FC236}">
                <a16:creationId xmlns:a16="http://schemas.microsoft.com/office/drawing/2014/main" id="{E1C513C4-81D4-4201-AC3A-79508F6D3240}"/>
              </a:ext>
            </a:extLst>
          </p:cNvPr>
          <p:cNvCxnSpPr>
            <a:cxnSpLocks/>
          </p:cNvCxnSpPr>
          <p:nvPr/>
        </p:nvCxnSpPr>
        <p:spPr>
          <a:xfrm>
            <a:off x="1418239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сполучна лінія 62">
            <a:extLst>
              <a:ext uri="{FF2B5EF4-FFF2-40B4-BE49-F238E27FC236}">
                <a16:creationId xmlns:a16="http://schemas.microsoft.com/office/drawing/2014/main" id="{C2AF1807-2E16-43FA-8146-7D4F97D9503D}"/>
              </a:ext>
            </a:extLst>
          </p:cNvPr>
          <p:cNvCxnSpPr>
            <a:cxnSpLocks/>
          </p:cNvCxnSpPr>
          <p:nvPr/>
        </p:nvCxnSpPr>
        <p:spPr>
          <a:xfrm>
            <a:off x="1645217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сполучна лінія 63">
            <a:extLst>
              <a:ext uri="{FF2B5EF4-FFF2-40B4-BE49-F238E27FC236}">
                <a16:creationId xmlns:a16="http://schemas.microsoft.com/office/drawing/2014/main" id="{AD8537F1-75B3-4AD6-B11F-2128F8E4B2FA}"/>
              </a:ext>
            </a:extLst>
          </p:cNvPr>
          <p:cNvCxnSpPr>
            <a:cxnSpLocks/>
          </p:cNvCxnSpPr>
          <p:nvPr/>
        </p:nvCxnSpPr>
        <p:spPr>
          <a:xfrm>
            <a:off x="1870573" y="333629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C125B4AB-032A-4D13-8725-78F5DF987610}"/>
              </a:ext>
            </a:extLst>
          </p:cNvPr>
          <p:cNvCxnSpPr>
            <a:cxnSpLocks/>
          </p:cNvCxnSpPr>
          <p:nvPr/>
        </p:nvCxnSpPr>
        <p:spPr>
          <a:xfrm>
            <a:off x="2108698" y="333629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56994068-9A95-4445-A8EE-3357369156F7}"/>
              </a:ext>
            </a:extLst>
          </p:cNvPr>
          <p:cNvCxnSpPr>
            <a:cxnSpLocks/>
          </p:cNvCxnSpPr>
          <p:nvPr/>
        </p:nvCxnSpPr>
        <p:spPr>
          <a:xfrm>
            <a:off x="2327773" y="334696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7032BA8E-A5AD-4F7C-A2D8-F6A4EC4CBDDD}"/>
              </a:ext>
            </a:extLst>
          </p:cNvPr>
          <p:cNvCxnSpPr>
            <a:cxnSpLocks/>
          </p:cNvCxnSpPr>
          <p:nvPr/>
        </p:nvCxnSpPr>
        <p:spPr>
          <a:xfrm>
            <a:off x="2565898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82D6057A-30E6-4041-83F8-BC123FBCC05C}"/>
              </a:ext>
            </a:extLst>
          </p:cNvPr>
          <p:cNvCxnSpPr>
            <a:cxnSpLocks/>
          </p:cNvCxnSpPr>
          <p:nvPr/>
        </p:nvCxnSpPr>
        <p:spPr>
          <a:xfrm>
            <a:off x="2791323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90E4AB2-4180-4019-A73F-06F14A5867C9}"/>
              </a:ext>
            </a:extLst>
          </p:cNvPr>
          <p:cNvSpPr txBox="1"/>
          <p:nvPr/>
        </p:nvSpPr>
        <p:spPr>
          <a:xfrm>
            <a:off x="333217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B7917C-6EB9-4613-930C-884C51BCA92D}"/>
              </a:ext>
            </a:extLst>
          </p:cNvPr>
          <p:cNvSpPr txBox="1"/>
          <p:nvPr/>
        </p:nvSpPr>
        <p:spPr>
          <a:xfrm>
            <a:off x="3551628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C857083-26D7-47EC-9376-1B437B7A7729}"/>
              </a:ext>
            </a:extLst>
          </p:cNvPr>
          <p:cNvSpPr txBox="1"/>
          <p:nvPr/>
        </p:nvSpPr>
        <p:spPr>
          <a:xfrm>
            <a:off x="376149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69BD1B8-14A6-4302-B56C-2556C0060110}"/>
              </a:ext>
            </a:extLst>
          </p:cNvPr>
          <p:cNvSpPr txBox="1"/>
          <p:nvPr/>
        </p:nvSpPr>
        <p:spPr>
          <a:xfrm>
            <a:off x="4023708" y="348056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F797DB-E75F-4C38-AFB6-3CB209440C67}"/>
              </a:ext>
            </a:extLst>
          </p:cNvPr>
          <p:cNvSpPr txBox="1"/>
          <p:nvPr/>
        </p:nvSpPr>
        <p:spPr>
          <a:xfrm>
            <a:off x="4229283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CA612F-EB61-4E23-9B3F-FF100C76C268}"/>
              </a:ext>
            </a:extLst>
          </p:cNvPr>
          <p:cNvSpPr txBox="1"/>
          <p:nvPr/>
        </p:nvSpPr>
        <p:spPr>
          <a:xfrm>
            <a:off x="446212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44E7CF8-4AAB-40A7-AAA5-B909F5569828}"/>
              </a:ext>
            </a:extLst>
          </p:cNvPr>
          <p:cNvSpPr txBox="1"/>
          <p:nvPr/>
        </p:nvSpPr>
        <p:spPr>
          <a:xfrm>
            <a:off x="4694960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703CC4-D56F-4558-8766-32CD7525154F}"/>
              </a:ext>
            </a:extLst>
          </p:cNvPr>
          <p:cNvSpPr txBox="1"/>
          <p:nvPr/>
        </p:nvSpPr>
        <p:spPr>
          <a:xfrm>
            <a:off x="2681354" y="276573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CC184B9-D329-4624-83CD-8E03F37CC8C5}"/>
              </a:ext>
            </a:extLst>
          </p:cNvPr>
          <p:cNvSpPr txBox="1"/>
          <p:nvPr/>
        </p:nvSpPr>
        <p:spPr>
          <a:xfrm>
            <a:off x="2681354" y="2544053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980F9D0-BECC-463A-8568-90C46841FEC4}"/>
              </a:ext>
            </a:extLst>
          </p:cNvPr>
          <p:cNvSpPr txBox="1"/>
          <p:nvPr/>
        </p:nvSpPr>
        <p:spPr>
          <a:xfrm>
            <a:off x="2681354" y="233224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ABC2FF-356E-40F3-8477-BF90C3CB25F6}"/>
              </a:ext>
            </a:extLst>
          </p:cNvPr>
          <p:cNvSpPr txBox="1"/>
          <p:nvPr/>
        </p:nvSpPr>
        <p:spPr>
          <a:xfrm>
            <a:off x="2679136" y="2098508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DF88D8C-015A-4460-B61E-47AD88FA6087}"/>
              </a:ext>
            </a:extLst>
          </p:cNvPr>
          <p:cNvSpPr txBox="1"/>
          <p:nvPr/>
        </p:nvSpPr>
        <p:spPr>
          <a:xfrm>
            <a:off x="2678525" y="186105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910A092-3901-4433-88AF-BCA451F3333B}"/>
              </a:ext>
            </a:extLst>
          </p:cNvPr>
          <p:cNvSpPr txBox="1"/>
          <p:nvPr/>
        </p:nvSpPr>
        <p:spPr>
          <a:xfrm>
            <a:off x="2676918" y="163566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AEF5C9-0015-402F-8236-4C1EC5F5C3C6}"/>
              </a:ext>
            </a:extLst>
          </p:cNvPr>
          <p:cNvSpPr txBox="1"/>
          <p:nvPr/>
        </p:nvSpPr>
        <p:spPr>
          <a:xfrm>
            <a:off x="2676918" y="1383982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6C9E8D-D71E-4098-804C-21902A85ECDF}"/>
              </a:ext>
            </a:extLst>
          </p:cNvPr>
          <p:cNvSpPr txBox="1"/>
          <p:nvPr/>
        </p:nvSpPr>
        <p:spPr>
          <a:xfrm>
            <a:off x="2597288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ACB907-3436-4DF9-90BE-00FD8F510204}"/>
              </a:ext>
            </a:extLst>
          </p:cNvPr>
          <p:cNvSpPr txBox="1"/>
          <p:nvPr/>
        </p:nvSpPr>
        <p:spPr>
          <a:xfrm>
            <a:off x="2348589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0C36B9A-AF63-4E05-A064-96D423C52D56}"/>
              </a:ext>
            </a:extLst>
          </p:cNvPr>
          <p:cNvSpPr txBox="1"/>
          <p:nvPr/>
        </p:nvSpPr>
        <p:spPr>
          <a:xfrm>
            <a:off x="2117783" y="347726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FE9FFA6-2B27-467E-8592-DBEC0330B4C0}"/>
              </a:ext>
            </a:extLst>
          </p:cNvPr>
          <p:cNvSpPr txBox="1"/>
          <p:nvPr/>
        </p:nvSpPr>
        <p:spPr>
          <a:xfrm>
            <a:off x="1885113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DF9EC5-D6DC-41C5-939B-1C42A7E30747}"/>
              </a:ext>
            </a:extLst>
          </p:cNvPr>
          <p:cNvSpPr txBox="1"/>
          <p:nvPr/>
        </p:nvSpPr>
        <p:spPr>
          <a:xfrm>
            <a:off x="1659757" y="347526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CA7D605-0B9D-4687-8D4B-1510B750F570}"/>
              </a:ext>
            </a:extLst>
          </p:cNvPr>
          <p:cNvSpPr txBox="1"/>
          <p:nvPr/>
        </p:nvSpPr>
        <p:spPr>
          <a:xfrm>
            <a:off x="1426922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98AA331-F21D-4CAA-AC90-5DCF939DF13A}"/>
              </a:ext>
            </a:extLst>
          </p:cNvPr>
          <p:cNvSpPr txBox="1"/>
          <p:nvPr/>
        </p:nvSpPr>
        <p:spPr>
          <a:xfrm>
            <a:off x="1213500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F7A316D-2136-4ED7-A2F1-CD0FD0F87E28}"/>
              </a:ext>
            </a:extLst>
          </p:cNvPr>
          <p:cNvSpPr txBox="1"/>
          <p:nvPr/>
        </p:nvSpPr>
        <p:spPr>
          <a:xfrm>
            <a:off x="963441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A61210-B49C-4CD6-ABA0-B6EF2F892DB2}"/>
              </a:ext>
            </a:extLst>
          </p:cNvPr>
          <p:cNvSpPr txBox="1"/>
          <p:nvPr/>
        </p:nvSpPr>
        <p:spPr>
          <a:xfrm>
            <a:off x="2599354" y="370307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BAF1EC8-E68E-4483-ACBE-C5F22EE9363F}"/>
              </a:ext>
            </a:extLst>
          </p:cNvPr>
          <p:cNvSpPr txBox="1"/>
          <p:nvPr/>
        </p:nvSpPr>
        <p:spPr>
          <a:xfrm>
            <a:off x="2597288" y="393550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FE1DD13-C14C-47E5-BE34-117F4D37F088}"/>
              </a:ext>
            </a:extLst>
          </p:cNvPr>
          <p:cNvSpPr txBox="1"/>
          <p:nvPr/>
        </p:nvSpPr>
        <p:spPr>
          <a:xfrm>
            <a:off x="2597288" y="41748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C53C183-4CE2-487C-AFC4-85D4049B2180}"/>
              </a:ext>
            </a:extLst>
          </p:cNvPr>
          <p:cNvSpPr txBox="1"/>
          <p:nvPr/>
        </p:nvSpPr>
        <p:spPr>
          <a:xfrm>
            <a:off x="2598377" y="4397049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8966F8-F4E8-49EB-BF43-BAABB378ABA9}"/>
              </a:ext>
            </a:extLst>
          </p:cNvPr>
          <p:cNvSpPr txBox="1"/>
          <p:nvPr/>
        </p:nvSpPr>
        <p:spPr>
          <a:xfrm>
            <a:off x="2597287" y="4624552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C4BFBE9-1E86-4AFF-894B-A2DB9F3EAE6F}"/>
              </a:ext>
            </a:extLst>
          </p:cNvPr>
          <p:cNvSpPr txBox="1"/>
          <p:nvPr/>
        </p:nvSpPr>
        <p:spPr>
          <a:xfrm>
            <a:off x="2600997" y="486584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DD225D-FBA8-4970-A8EB-AC3D579D47D9}"/>
              </a:ext>
            </a:extLst>
          </p:cNvPr>
          <p:cNvSpPr txBox="1"/>
          <p:nvPr/>
        </p:nvSpPr>
        <p:spPr>
          <a:xfrm>
            <a:off x="2597286" y="50911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2" name="Прямокутник: округлені кути 1">
            <a:extLst>
              <a:ext uri="{FF2B5EF4-FFF2-40B4-BE49-F238E27FC236}">
                <a16:creationId xmlns:a16="http://schemas.microsoft.com/office/drawing/2014/main" id="{22F98754-9E94-43BF-A05E-73876E954544}"/>
              </a:ext>
            </a:extLst>
          </p:cNvPr>
          <p:cNvSpPr/>
          <p:nvPr/>
        </p:nvSpPr>
        <p:spPr>
          <a:xfrm>
            <a:off x="4330746" y="1381531"/>
            <a:ext cx="2429232" cy="620110"/>
          </a:xfrm>
          <a:prstGeom prst="round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Додатні </a:t>
            </a:r>
            <a:r>
              <a:rPr lang="uk-UA" sz="2800" dirty="0" err="1"/>
              <a:t>півосі</a:t>
            </a:r>
            <a:endParaRPr lang="uk-UA" dirty="0"/>
          </a:p>
        </p:txBody>
      </p:sp>
      <p:cxnSp>
        <p:nvCxnSpPr>
          <p:cNvPr id="99" name="Пряма сполучна лінія 98">
            <a:extLst>
              <a:ext uri="{FF2B5EF4-FFF2-40B4-BE49-F238E27FC236}">
                <a16:creationId xmlns:a16="http://schemas.microsoft.com/office/drawing/2014/main" id="{F1D9EBB9-C261-4C94-8055-9E0A7F10AE0B}"/>
              </a:ext>
            </a:extLst>
          </p:cNvPr>
          <p:cNvCxnSpPr>
            <a:cxnSpLocks/>
          </p:cNvCxnSpPr>
          <p:nvPr/>
        </p:nvCxnSpPr>
        <p:spPr>
          <a:xfrm flipH="1">
            <a:off x="3059709" y="1928344"/>
            <a:ext cx="1323093" cy="254611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 сполучна лінія 99">
            <a:extLst>
              <a:ext uri="{FF2B5EF4-FFF2-40B4-BE49-F238E27FC236}">
                <a16:creationId xmlns:a16="http://schemas.microsoft.com/office/drawing/2014/main" id="{2EF96A02-6212-41F9-B696-AB3EE24B964F}"/>
              </a:ext>
            </a:extLst>
          </p:cNvPr>
          <p:cNvCxnSpPr>
            <a:cxnSpLocks/>
          </p:cNvCxnSpPr>
          <p:nvPr/>
        </p:nvCxnSpPr>
        <p:spPr>
          <a:xfrm flipH="1">
            <a:off x="4291508" y="1866156"/>
            <a:ext cx="124779" cy="1537444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Прямокутник: округлені кути 106">
            <a:extLst>
              <a:ext uri="{FF2B5EF4-FFF2-40B4-BE49-F238E27FC236}">
                <a16:creationId xmlns:a16="http://schemas.microsoft.com/office/drawing/2014/main" id="{28F4D246-9664-4AE8-923A-787A463E7C27}"/>
              </a:ext>
            </a:extLst>
          </p:cNvPr>
          <p:cNvSpPr/>
          <p:nvPr/>
        </p:nvSpPr>
        <p:spPr>
          <a:xfrm>
            <a:off x="77016" y="4823821"/>
            <a:ext cx="1658527" cy="866723"/>
          </a:xfrm>
          <a:prstGeom prst="round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Від’ємні </a:t>
            </a:r>
            <a:r>
              <a:rPr lang="uk-UA" sz="2800" dirty="0" err="1"/>
              <a:t>півосі</a:t>
            </a:r>
            <a:endParaRPr lang="uk-UA" dirty="0"/>
          </a:p>
        </p:txBody>
      </p:sp>
      <p:cxnSp>
        <p:nvCxnSpPr>
          <p:cNvPr id="108" name="Пряма сполучна лінія 107">
            <a:extLst>
              <a:ext uri="{FF2B5EF4-FFF2-40B4-BE49-F238E27FC236}">
                <a16:creationId xmlns:a16="http://schemas.microsoft.com/office/drawing/2014/main" id="{32F6BB9E-03A3-4D7A-8C35-6537058BE5F8}"/>
              </a:ext>
            </a:extLst>
          </p:cNvPr>
          <p:cNvCxnSpPr>
            <a:cxnSpLocks/>
          </p:cNvCxnSpPr>
          <p:nvPr/>
        </p:nvCxnSpPr>
        <p:spPr>
          <a:xfrm flipV="1">
            <a:off x="1264217" y="3944616"/>
            <a:ext cx="535668" cy="947723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 сполучна лінія 109">
            <a:extLst>
              <a:ext uri="{FF2B5EF4-FFF2-40B4-BE49-F238E27FC236}">
                <a16:creationId xmlns:a16="http://schemas.microsoft.com/office/drawing/2014/main" id="{43CAABD5-4172-4423-A88D-A118992317D0}"/>
              </a:ext>
            </a:extLst>
          </p:cNvPr>
          <p:cNvCxnSpPr>
            <a:cxnSpLocks/>
          </p:cNvCxnSpPr>
          <p:nvPr/>
        </p:nvCxnSpPr>
        <p:spPr>
          <a:xfrm flipV="1">
            <a:off x="1675078" y="4643596"/>
            <a:ext cx="889572" cy="406916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1" name="Графіка 110" descr="Лампочка">
            <a:extLst>
              <a:ext uri="{FF2B5EF4-FFF2-40B4-BE49-F238E27FC236}">
                <a16:creationId xmlns:a16="http://schemas.microsoft.com/office/drawing/2014/main" id="{112A435D-011C-4799-9BF3-D643B7AA24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83533" y="5886462"/>
            <a:ext cx="914400" cy="914400"/>
          </a:xfrm>
          <a:prstGeom prst="rect">
            <a:avLst/>
          </a:prstGeom>
        </p:spPr>
      </p:pic>
      <p:sp>
        <p:nvSpPr>
          <p:cNvPr id="112" name="Прямоугольник 7">
            <a:extLst>
              <a:ext uri="{FF2B5EF4-FFF2-40B4-BE49-F238E27FC236}">
                <a16:creationId xmlns:a16="http://schemas.microsoft.com/office/drawing/2014/main" id="{A2C8A99D-A31D-4846-8C7C-56736FC44348}"/>
              </a:ext>
            </a:extLst>
          </p:cNvPr>
          <p:cNvSpPr/>
          <p:nvPr/>
        </p:nvSpPr>
        <p:spPr>
          <a:xfrm>
            <a:off x="8271641" y="5965793"/>
            <a:ext cx="3046872" cy="830997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Поясніть, що таке одиничний відрізок</a:t>
            </a:r>
            <a:r>
              <a:rPr lang="ru-RU" sz="24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cxnSp>
        <p:nvCxnSpPr>
          <p:cNvPr id="14" name="Пряма сполучна лінія 13">
            <a:extLst>
              <a:ext uri="{FF2B5EF4-FFF2-40B4-BE49-F238E27FC236}">
                <a16:creationId xmlns:a16="http://schemas.microsoft.com/office/drawing/2014/main" id="{951DDB0B-9C1F-4931-99A6-DE82A833D108}"/>
              </a:ext>
            </a:extLst>
          </p:cNvPr>
          <p:cNvCxnSpPr>
            <a:cxnSpLocks/>
          </p:cNvCxnSpPr>
          <p:nvPr/>
        </p:nvCxnSpPr>
        <p:spPr>
          <a:xfrm>
            <a:off x="3037444" y="3422473"/>
            <a:ext cx="2132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CCA4DDCD-16F7-46B9-B5DD-C92AC03DDC46}"/>
              </a:ext>
            </a:extLst>
          </p:cNvPr>
          <p:cNvCxnSpPr>
            <a:cxnSpLocks/>
          </p:cNvCxnSpPr>
          <p:nvPr/>
        </p:nvCxnSpPr>
        <p:spPr>
          <a:xfrm>
            <a:off x="3250645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27379DB4-9DE1-4710-A253-1DA3A675F427}"/>
              </a:ext>
            </a:extLst>
          </p:cNvPr>
          <p:cNvCxnSpPr>
            <a:cxnSpLocks/>
          </p:cNvCxnSpPr>
          <p:nvPr/>
        </p:nvCxnSpPr>
        <p:spPr>
          <a:xfrm flipV="1">
            <a:off x="3023361" y="1361434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Прямокутник: округлені кути 97">
            <a:extLst>
              <a:ext uri="{FF2B5EF4-FFF2-40B4-BE49-F238E27FC236}">
                <a16:creationId xmlns:a16="http://schemas.microsoft.com/office/drawing/2014/main" id="{B00E383B-D4E0-4547-80BB-D6B7B0B0EF19}"/>
              </a:ext>
            </a:extLst>
          </p:cNvPr>
          <p:cNvSpPr/>
          <p:nvPr/>
        </p:nvSpPr>
        <p:spPr>
          <a:xfrm>
            <a:off x="4350584" y="4234855"/>
            <a:ext cx="3335567" cy="508122"/>
          </a:xfrm>
          <a:prstGeom prst="round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Одиничний відрізок</a:t>
            </a:r>
            <a:endParaRPr lang="uk-UA" dirty="0"/>
          </a:p>
        </p:txBody>
      </p:sp>
      <p:cxnSp>
        <p:nvCxnSpPr>
          <p:cNvPr id="101" name="Пряма сполучна лінія 100">
            <a:extLst>
              <a:ext uri="{FF2B5EF4-FFF2-40B4-BE49-F238E27FC236}">
                <a16:creationId xmlns:a16="http://schemas.microsoft.com/office/drawing/2014/main" id="{6B7FF046-B52F-46A4-9C3F-CEF3FE8B57B3}"/>
              </a:ext>
            </a:extLst>
          </p:cNvPr>
          <p:cNvCxnSpPr>
            <a:cxnSpLocks/>
          </p:cNvCxnSpPr>
          <p:nvPr/>
        </p:nvCxnSpPr>
        <p:spPr>
          <a:xfrm flipH="1" flipV="1">
            <a:off x="3134681" y="3463620"/>
            <a:ext cx="1275258" cy="830784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Групувати 104">
            <a:extLst>
              <a:ext uri="{FF2B5EF4-FFF2-40B4-BE49-F238E27FC236}">
                <a16:creationId xmlns:a16="http://schemas.microsoft.com/office/drawing/2014/main" id="{FB7D8F44-F74F-480C-BC36-86E41977CE32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106" name="Прямокутник 1">
              <a:extLst>
                <a:ext uri="{FF2B5EF4-FFF2-40B4-BE49-F238E27FC236}">
                  <a16:creationId xmlns:a16="http://schemas.microsoft.com/office/drawing/2014/main" id="{A0CDF265-68E0-4DC4-BB83-7D9421D1D540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109" name="Графіка 108" descr="Blackboard outline">
              <a:extLst>
                <a:ext uri="{FF2B5EF4-FFF2-40B4-BE49-F238E27FC236}">
                  <a16:creationId xmlns:a16="http://schemas.microsoft.com/office/drawing/2014/main" id="{04BA5F4D-5507-43C2-8C37-2506FFDC2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grpSp>
        <p:nvGrpSpPr>
          <p:cNvPr id="113" name="Групувати 112">
            <a:extLst>
              <a:ext uri="{FF2B5EF4-FFF2-40B4-BE49-F238E27FC236}">
                <a16:creationId xmlns:a16="http://schemas.microsoft.com/office/drawing/2014/main" id="{B74D889E-9527-4879-AE20-136893185771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114" name="Графіка 113">
              <a:extLst>
                <a:ext uri="{FF2B5EF4-FFF2-40B4-BE49-F238E27FC236}">
                  <a16:creationId xmlns:a16="http://schemas.microsoft.com/office/drawing/2014/main" id="{0FA6CD22-C7C7-487C-A400-13FAA580F6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C128850-F13D-472C-990C-442E17398254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Координатна площина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417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7" grpId="0" animBg="1"/>
      <p:bldP spid="112" grpId="0" animBg="1"/>
      <p:bldP spid="112" grpId="1" animBg="1"/>
      <p:bldP spid="9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41B3B552-DF4D-4E79-B6EF-E8FB5F1E799C}"/>
              </a:ext>
            </a:extLst>
          </p:cNvPr>
          <p:cNvCxnSpPr>
            <a:cxnSpLocks/>
          </p:cNvCxnSpPr>
          <p:nvPr/>
        </p:nvCxnSpPr>
        <p:spPr>
          <a:xfrm rot="5400000" flipV="1">
            <a:off x="2999297" y="1361439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/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/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blipFill>
                <a:blip r:embed="rId8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/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EE13D8F2-7D78-4D57-A345-ECBC9FB9B06D}"/>
              </a:ext>
            </a:extLst>
          </p:cNvPr>
          <p:cNvCxnSpPr>
            <a:cxnSpLocks/>
          </p:cNvCxnSpPr>
          <p:nvPr/>
        </p:nvCxnSpPr>
        <p:spPr>
          <a:xfrm flipH="1">
            <a:off x="2943224" y="31930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3B9CD93-2118-41FD-8231-2B063726F71B}"/>
              </a:ext>
            </a:extLst>
          </p:cNvPr>
          <p:cNvSpPr txBox="1"/>
          <p:nvPr/>
        </p:nvSpPr>
        <p:spPr>
          <a:xfrm>
            <a:off x="2683572" y="299195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849CB2-BB7C-4A57-ABF3-F2F4058B776E}"/>
              </a:ext>
            </a:extLst>
          </p:cNvPr>
          <p:cNvSpPr txBox="1"/>
          <p:nvPr/>
        </p:nvSpPr>
        <p:spPr>
          <a:xfrm>
            <a:off x="3100342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B47DB55A-2A7F-4E03-A878-224B9A56F5FF}"/>
              </a:ext>
            </a:extLst>
          </p:cNvPr>
          <p:cNvCxnSpPr>
            <a:cxnSpLocks/>
          </p:cNvCxnSpPr>
          <p:nvPr/>
        </p:nvCxnSpPr>
        <p:spPr>
          <a:xfrm flipH="1">
            <a:off x="2943224" y="296764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E71DCBF8-BCB4-4C25-8171-078DA6DB405E}"/>
              </a:ext>
            </a:extLst>
          </p:cNvPr>
          <p:cNvCxnSpPr>
            <a:cxnSpLocks/>
          </p:cNvCxnSpPr>
          <p:nvPr/>
        </p:nvCxnSpPr>
        <p:spPr>
          <a:xfrm flipH="1">
            <a:off x="2943224" y="27358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 сполучна лінія 39">
            <a:extLst>
              <a:ext uri="{FF2B5EF4-FFF2-40B4-BE49-F238E27FC236}">
                <a16:creationId xmlns:a16="http://schemas.microsoft.com/office/drawing/2014/main" id="{515F7441-E66A-4DDA-BC99-7AC5E074C65B}"/>
              </a:ext>
            </a:extLst>
          </p:cNvPr>
          <p:cNvCxnSpPr>
            <a:cxnSpLocks/>
          </p:cNvCxnSpPr>
          <p:nvPr/>
        </p:nvCxnSpPr>
        <p:spPr>
          <a:xfrm flipH="1">
            <a:off x="2943224" y="251361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0690DAE7-A321-4792-9AEF-FFBB7748AF7B}"/>
              </a:ext>
            </a:extLst>
          </p:cNvPr>
          <p:cNvCxnSpPr>
            <a:cxnSpLocks/>
          </p:cNvCxnSpPr>
          <p:nvPr/>
        </p:nvCxnSpPr>
        <p:spPr>
          <a:xfrm flipH="1">
            <a:off x="2943224" y="227549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5CED06C2-D31B-4DB1-B0F4-6F8598E58A55}"/>
              </a:ext>
            </a:extLst>
          </p:cNvPr>
          <p:cNvCxnSpPr>
            <a:cxnSpLocks/>
          </p:cNvCxnSpPr>
          <p:nvPr/>
        </p:nvCxnSpPr>
        <p:spPr>
          <a:xfrm flipH="1">
            <a:off x="2943224" y="204908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 сполучна лінія 42">
            <a:extLst>
              <a:ext uri="{FF2B5EF4-FFF2-40B4-BE49-F238E27FC236}">
                <a16:creationId xmlns:a16="http://schemas.microsoft.com/office/drawing/2014/main" id="{2AEFB7A9-8211-4684-A9DF-F3F8306DEBB4}"/>
              </a:ext>
            </a:extLst>
          </p:cNvPr>
          <p:cNvCxnSpPr>
            <a:cxnSpLocks/>
          </p:cNvCxnSpPr>
          <p:nvPr/>
        </p:nvCxnSpPr>
        <p:spPr>
          <a:xfrm flipH="1">
            <a:off x="2943224" y="181730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сполучна лінія 43">
            <a:extLst>
              <a:ext uri="{FF2B5EF4-FFF2-40B4-BE49-F238E27FC236}">
                <a16:creationId xmlns:a16="http://schemas.microsoft.com/office/drawing/2014/main" id="{5CF1BC32-0659-4F26-926B-7D073BDC3165}"/>
              </a:ext>
            </a:extLst>
          </p:cNvPr>
          <p:cNvCxnSpPr>
            <a:cxnSpLocks/>
          </p:cNvCxnSpPr>
          <p:nvPr/>
        </p:nvCxnSpPr>
        <p:spPr>
          <a:xfrm flipH="1">
            <a:off x="2943224" y="1587121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 сполучна лінія 44">
            <a:extLst>
              <a:ext uri="{FF2B5EF4-FFF2-40B4-BE49-F238E27FC236}">
                <a16:creationId xmlns:a16="http://schemas.microsoft.com/office/drawing/2014/main" id="{7C78829B-5A6E-4EF2-988C-B9AA9BC145F7}"/>
              </a:ext>
            </a:extLst>
          </p:cNvPr>
          <p:cNvCxnSpPr>
            <a:cxnSpLocks/>
          </p:cNvCxnSpPr>
          <p:nvPr/>
        </p:nvCxnSpPr>
        <p:spPr>
          <a:xfrm flipH="1">
            <a:off x="2943224" y="52664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93932AA4-A5D6-4B55-B505-0E04E3C73254}"/>
              </a:ext>
            </a:extLst>
          </p:cNvPr>
          <p:cNvCxnSpPr>
            <a:cxnSpLocks/>
          </p:cNvCxnSpPr>
          <p:nvPr/>
        </p:nvCxnSpPr>
        <p:spPr>
          <a:xfrm flipH="1">
            <a:off x="2943224" y="504099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 сполучна лінія 47">
            <a:extLst>
              <a:ext uri="{FF2B5EF4-FFF2-40B4-BE49-F238E27FC236}">
                <a16:creationId xmlns:a16="http://schemas.microsoft.com/office/drawing/2014/main" id="{FAE0E62C-CD8E-459D-9CC3-498D2796C992}"/>
              </a:ext>
            </a:extLst>
          </p:cNvPr>
          <p:cNvCxnSpPr>
            <a:cxnSpLocks/>
          </p:cNvCxnSpPr>
          <p:nvPr/>
        </p:nvCxnSpPr>
        <p:spPr>
          <a:xfrm flipH="1">
            <a:off x="2943224" y="48092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24306769-B1FD-435B-B76A-C9A54D5BA31C}"/>
              </a:ext>
            </a:extLst>
          </p:cNvPr>
          <p:cNvCxnSpPr>
            <a:cxnSpLocks/>
          </p:cNvCxnSpPr>
          <p:nvPr/>
        </p:nvCxnSpPr>
        <p:spPr>
          <a:xfrm flipH="1">
            <a:off x="2943224" y="458696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 сполучна лінія 49">
            <a:extLst>
              <a:ext uri="{FF2B5EF4-FFF2-40B4-BE49-F238E27FC236}">
                <a16:creationId xmlns:a16="http://schemas.microsoft.com/office/drawing/2014/main" id="{907D3AAC-1B6A-4A54-B0E6-FFCA905B6347}"/>
              </a:ext>
            </a:extLst>
          </p:cNvPr>
          <p:cNvCxnSpPr>
            <a:cxnSpLocks/>
          </p:cNvCxnSpPr>
          <p:nvPr/>
        </p:nvCxnSpPr>
        <p:spPr>
          <a:xfrm flipH="1">
            <a:off x="2943224" y="434884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BD1B9317-DCA2-4DFB-94B4-8B0D81142ED9}"/>
              </a:ext>
            </a:extLst>
          </p:cNvPr>
          <p:cNvCxnSpPr>
            <a:cxnSpLocks/>
          </p:cNvCxnSpPr>
          <p:nvPr/>
        </p:nvCxnSpPr>
        <p:spPr>
          <a:xfrm flipH="1">
            <a:off x="2943224" y="412243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 сполучна лінія 51">
            <a:extLst>
              <a:ext uri="{FF2B5EF4-FFF2-40B4-BE49-F238E27FC236}">
                <a16:creationId xmlns:a16="http://schemas.microsoft.com/office/drawing/2014/main" id="{2151FC0C-1547-4DD5-A3AE-2F0D86A71596}"/>
              </a:ext>
            </a:extLst>
          </p:cNvPr>
          <p:cNvCxnSpPr>
            <a:cxnSpLocks/>
          </p:cNvCxnSpPr>
          <p:nvPr/>
        </p:nvCxnSpPr>
        <p:spPr>
          <a:xfrm flipH="1">
            <a:off x="2943224" y="389065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E307E881-4803-4D00-8ACB-083B80677E96}"/>
              </a:ext>
            </a:extLst>
          </p:cNvPr>
          <p:cNvCxnSpPr>
            <a:cxnSpLocks/>
          </p:cNvCxnSpPr>
          <p:nvPr/>
        </p:nvCxnSpPr>
        <p:spPr>
          <a:xfrm flipH="1">
            <a:off x="2943224" y="366047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 сполучна лінія 53">
            <a:extLst>
              <a:ext uri="{FF2B5EF4-FFF2-40B4-BE49-F238E27FC236}">
                <a16:creationId xmlns:a16="http://schemas.microsoft.com/office/drawing/2014/main" id="{F3B384B5-4CDA-433C-A0B5-6B0BD1C3728C}"/>
              </a:ext>
            </a:extLst>
          </p:cNvPr>
          <p:cNvCxnSpPr>
            <a:cxnSpLocks/>
          </p:cNvCxnSpPr>
          <p:nvPr/>
        </p:nvCxnSpPr>
        <p:spPr>
          <a:xfrm>
            <a:off x="3487703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 сполучна лінія 54">
            <a:extLst>
              <a:ext uri="{FF2B5EF4-FFF2-40B4-BE49-F238E27FC236}">
                <a16:creationId xmlns:a16="http://schemas.microsoft.com/office/drawing/2014/main" id="{48C04D17-B82E-47D8-A536-59B3FA1C0A5F}"/>
              </a:ext>
            </a:extLst>
          </p:cNvPr>
          <p:cNvCxnSpPr>
            <a:cxnSpLocks/>
          </p:cNvCxnSpPr>
          <p:nvPr/>
        </p:nvCxnSpPr>
        <p:spPr>
          <a:xfrm>
            <a:off x="3714681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 сполучна лінія 55">
            <a:extLst>
              <a:ext uri="{FF2B5EF4-FFF2-40B4-BE49-F238E27FC236}">
                <a16:creationId xmlns:a16="http://schemas.microsoft.com/office/drawing/2014/main" id="{D684C3C7-110F-4949-9D40-AE7246580B48}"/>
              </a:ext>
            </a:extLst>
          </p:cNvPr>
          <p:cNvCxnSpPr>
            <a:cxnSpLocks/>
          </p:cNvCxnSpPr>
          <p:nvPr/>
        </p:nvCxnSpPr>
        <p:spPr>
          <a:xfrm>
            <a:off x="3940037" y="334088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 сполучна лінія 56">
            <a:extLst>
              <a:ext uri="{FF2B5EF4-FFF2-40B4-BE49-F238E27FC236}">
                <a16:creationId xmlns:a16="http://schemas.microsoft.com/office/drawing/2014/main" id="{9E486826-89D5-4C90-A40E-B890EB6323F3}"/>
              </a:ext>
            </a:extLst>
          </p:cNvPr>
          <p:cNvCxnSpPr>
            <a:cxnSpLocks/>
          </p:cNvCxnSpPr>
          <p:nvPr/>
        </p:nvCxnSpPr>
        <p:spPr>
          <a:xfrm>
            <a:off x="4178162" y="33408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 сполучна лінія 57">
            <a:extLst>
              <a:ext uri="{FF2B5EF4-FFF2-40B4-BE49-F238E27FC236}">
                <a16:creationId xmlns:a16="http://schemas.microsoft.com/office/drawing/2014/main" id="{581FF9E0-B724-4562-8CCE-F46DC0C84397}"/>
              </a:ext>
            </a:extLst>
          </p:cNvPr>
          <p:cNvCxnSpPr>
            <a:cxnSpLocks/>
          </p:cNvCxnSpPr>
          <p:nvPr/>
        </p:nvCxnSpPr>
        <p:spPr>
          <a:xfrm>
            <a:off x="4397237" y="33515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6AB7ED65-A16F-4EB7-9576-F6112CE70870}"/>
              </a:ext>
            </a:extLst>
          </p:cNvPr>
          <p:cNvCxnSpPr>
            <a:cxnSpLocks/>
          </p:cNvCxnSpPr>
          <p:nvPr/>
        </p:nvCxnSpPr>
        <p:spPr>
          <a:xfrm>
            <a:off x="4635362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сполучна лінія 59">
            <a:extLst>
              <a:ext uri="{FF2B5EF4-FFF2-40B4-BE49-F238E27FC236}">
                <a16:creationId xmlns:a16="http://schemas.microsoft.com/office/drawing/2014/main" id="{A08B4D31-A544-4F67-8A67-8ADB3F5E280D}"/>
              </a:ext>
            </a:extLst>
          </p:cNvPr>
          <p:cNvCxnSpPr>
            <a:cxnSpLocks/>
          </p:cNvCxnSpPr>
          <p:nvPr/>
        </p:nvCxnSpPr>
        <p:spPr>
          <a:xfrm>
            <a:off x="4860787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сполучна лінія 60">
            <a:extLst>
              <a:ext uri="{FF2B5EF4-FFF2-40B4-BE49-F238E27FC236}">
                <a16:creationId xmlns:a16="http://schemas.microsoft.com/office/drawing/2014/main" id="{0E8726CC-C877-461C-AE8B-765C5EEF2F7F}"/>
              </a:ext>
            </a:extLst>
          </p:cNvPr>
          <p:cNvCxnSpPr>
            <a:cxnSpLocks/>
          </p:cNvCxnSpPr>
          <p:nvPr/>
        </p:nvCxnSpPr>
        <p:spPr>
          <a:xfrm>
            <a:off x="1181181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сполучна лінія 61">
            <a:extLst>
              <a:ext uri="{FF2B5EF4-FFF2-40B4-BE49-F238E27FC236}">
                <a16:creationId xmlns:a16="http://schemas.microsoft.com/office/drawing/2014/main" id="{E1C513C4-81D4-4201-AC3A-79508F6D3240}"/>
              </a:ext>
            </a:extLst>
          </p:cNvPr>
          <p:cNvCxnSpPr>
            <a:cxnSpLocks/>
          </p:cNvCxnSpPr>
          <p:nvPr/>
        </p:nvCxnSpPr>
        <p:spPr>
          <a:xfrm>
            <a:off x="1418239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сполучна лінія 62">
            <a:extLst>
              <a:ext uri="{FF2B5EF4-FFF2-40B4-BE49-F238E27FC236}">
                <a16:creationId xmlns:a16="http://schemas.microsoft.com/office/drawing/2014/main" id="{C2AF1807-2E16-43FA-8146-7D4F97D9503D}"/>
              </a:ext>
            </a:extLst>
          </p:cNvPr>
          <p:cNvCxnSpPr>
            <a:cxnSpLocks/>
          </p:cNvCxnSpPr>
          <p:nvPr/>
        </p:nvCxnSpPr>
        <p:spPr>
          <a:xfrm>
            <a:off x="1645217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сполучна лінія 63">
            <a:extLst>
              <a:ext uri="{FF2B5EF4-FFF2-40B4-BE49-F238E27FC236}">
                <a16:creationId xmlns:a16="http://schemas.microsoft.com/office/drawing/2014/main" id="{AD8537F1-75B3-4AD6-B11F-2128F8E4B2FA}"/>
              </a:ext>
            </a:extLst>
          </p:cNvPr>
          <p:cNvCxnSpPr>
            <a:cxnSpLocks/>
          </p:cNvCxnSpPr>
          <p:nvPr/>
        </p:nvCxnSpPr>
        <p:spPr>
          <a:xfrm>
            <a:off x="1870573" y="333629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C125B4AB-032A-4D13-8725-78F5DF987610}"/>
              </a:ext>
            </a:extLst>
          </p:cNvPr>
          <p:cNvCxnSpPr>
            <a:cxnSpLocks/>
          </p:cNvCxnSpPr>
          <p:nvPr/>
        </p:nvCxnSpPr>
        <p:spPr>
          <a:xfrm>
            <a:off x="2108698" y="333629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56994068-9A95-4445-A8EE-3357369156F7}"/>
              </a:ext>
            </a:extLst>
          </p:cNvPr>
          <p:cNvCxnSpPr>
            <a:cxnSpLocks/>
          </p:cNvCxnSpPr>
          <p:nvPr/>
        </p:nvCxnSpPr>
        <p:spPr>
          <a:xfrm>
            <a:off x="2327773" y="334696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7032BA8E-A5AD-4F7C-A2D8-F6A4EC4CBDDD}"/>
              </a:ext>
            </a:extLst>
          </p:cNvPr>
          <p:cNvCxnSpPr>
            <a:cxnSpLocks/>
          </p:cNvCxnSpPr>
          <p:nvPr/>
        </p:nvCxnSpPr>
        <p:spPr>
          <a:xfrm>
            <a:off x="2565898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82D6057A-30E6-4041-83F8-BC123FBCC05C}"/>
              </a:ext>
            </a:extLst>
          </p:cNvPr>
          <p:cNvCxnSpPr>
            <a:cxnSpLocks/>
          </p:cNvCxnSpPr>
          <p:nvPr/>
        </p:nvCxnSpPr>
        <p:spPr>
          <a:xfrm>
            <a:off x="2791323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90E4AB2-4180-4019-A73F-06F14A5867C9}"/>
              </a:ext>
            </a:extLst>
          </p:cNvPr>
          <p:cNvSpPr txBox="1"/>
          <p:nvPr/>
        </p:nvSpPr>
        <p:spPr>
          <a:xfrm>
            <a:off x="333217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B7917C-6EB9-4613-930C-884C51BCA92D}"/>
              </a:ext>
            </a:extLst>
          </p:cNvPr>
          <p:cNvSpPr txBox="1"/>
          <p:nvPr/>
        </p:nvSpPr>
        <p:spPr>
          <a:xfrm>
            <a:off x="3551628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C857083-26D7-47EC-9376-1B437B7A7729}"/>
              </a:ext>
            </a:extLst>
          </p:cNvPr>
          <p:cNvSpPr txBox="1"/>
          <p:nvPr/>
        </p:nvSpPr>
        <p:spPr>
          <a:xfrm>
            <a:off x="376149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69BD1B8-14A6-4302-B56C-2556C0060110}"/>
              </a:ext>
            </a:extLst>
          </p:cNvPr>
          <p:cNvSpPr txBox="1"/>
          <p:nvPr/>
        </p:nvSpPr>
        <p:spPr>
          <a:xfrm>
            <a:off x="4023708" y="348056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F797DB-E75F-4C38-AFB6-3CB209440C67}"/>
              </a:ext>
            </a:extLst>
          </p:cNvPr>
          <p:cNvSpPr txBox="1"/>
          <p:nvPr/>
        </p:nvSpPr>
        <p:spPr>
          <a:xfrm>
            <a:off x="4229283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CA612F-EB61-4E23-9B3F-FF100C76C268}"/>
              </a:ext>
            </a:extLst>
          </p:cNvPr>
          <p:cNvSpPr txBox="1"/>
          <p:nvPr/>
        </p:nvSpPr>
        <p:spPr>
          <a:xfrm>
            <a:off x="446212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44E7CF8-4AAB-40A7-AAA5-B909F5569828}"/>
              </a:ext>
            </a:extLst>
          </p:cNvPr>
          <p:cNvSpPr txBox="1"/>
          <p:nvPr/>
        </p:nvSpPr>
        <p:spPr>
          <a:xfrm>
            <a:off x="4694960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703CC4-D56F-4558-8766-32CD7525154F}"/>
              </a:ext>
            </a:extLst>
          </p:cNvPr>
          <p:cNvSpPr txBox="1"/>
          <p:nvPr/>
        </p:nvSpPr>
        <p:spPr>
          <a:xfrm>
            <a:off x="2681354" y="276573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CC184B9-D329-4624-83CD-8E03F37CC8C5}"/>
              </a:ext>
            </a:extLst>
          </p:cNvPr>
          <p:cNvSpPr txBox="1"/>
          <p:nvPr/>
        </p:nvSpPr>
        <p:spPr>
          <a:xfrm>
            <a:off x="2681354" y="2544053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980F9D0-BECC-463A-8568-90C46841FEC4}"/>
              </a:ext>
            </a:extLst>
          </p:cNvPr>
          <p:cNvSpPr txBox="1"/>
          <p:nvPr/>
        </p:nvSpPr>
        <p:spPr>
          <a:xfrm>
            <a:off x="2681354" y="233224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ABC2FF-356E-40F3-8477-BF90C3CB25F6}"/>
              </a:ext>
            </a:extLst>
          </p:cNvPr>
          <p:cNvSpPr txBox="1"/>
          <p:nvPr/>
        </p:nvSpPr>
        <p:spPr>
          <a:xfrm>
            <a:off x="2679136" y="2098508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DF88D8C-015A-4460-B61E-47AD88FA6087}"/>
              </a:ext>
            </a:extLst>
          </p:cNvPr>
          <p:cNvSpPr txBox="1"/>
          <p:nvPr/>
        </p:nvSpPr>
        <p:spPr>
          <a:xfrm>
            <a:off x="2678525" y="186105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910A092-3901-4433-88AF-BCA451F3333B}"/>
              </a:ext>
            </a:extLst>
          </p:cNvPr>
          <p:cNvSpPr txBox="1"/>
          <p:nvPr/>
        </p:nvSpPr>
        <p:spPr>
          <a:xfrm>
            <a:off x="2676918" y="163566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AEF5C9-0015-402F-8236-4C1EC5F5C3C6}"/>
              </a:ext>
            </a:extLst>
          </p:cNvPr>
          <p:cNvSpPr txBox="1"/>
          <p:nvPr/>
        </p:nvSpPr>
        <p:spPr>
          <a:xfrm>
            <a:off x="2676918" y="1383982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6C9E8D-D71E-4098-804C-21902A85ECDF}"/>
              </a:ext>
            </a:extLst>
          </p:cNvPr>
          <p:cNvSpPr txBox="1"/>
          <p:nvPr/>
        </p:nvSpPr>
        <p:spPr>
          <a:xfrm>
            <a:off x="2597288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ACB907-3436-4DF9-90BE-00FD8F510204}"/>
              </a:ext>
            </a:extLst>
          </p:cNvPr>
          <p:cNvSpPr txBox="1"/>
          <p:nvPr/>
        </p:nvSpPr>
        <p:spPr>
          <a:xfrm>
            <a:off x="2348589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0C36B9A-AF63-4E05-A064-96D423C52D56}"/>
              </a:ext>
            </a:extLst>
          </p:cNvPr>
          <p:cNvSpPr txBox="1"/>
          <p:nvPr/>
        </p:nvSpPr>
        <p:spPr>
          <a:xfrm>
            <a:off x="2117783" y="347726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FE9FFA6-2B27-467E-8592-DBEC0330B4C0}"/>
              </a:ext>
            </a:extLst>
          </p:cNvPr>
          <p:cNvSpPr txBox="1"/>
          <p:nvPr/>
        </p:nvSpPr>
        <p:spPr>
          <a:xfrm>
            <a:off x="1885113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DF9EC5-D6DC-41C5-939B-1C42A7E30747}"/>
              </a:ext>
            </a:extLst>
          </p:cNvPr>
          <p:cNvSpPr txBox="1"/>
          <p:nvPr/>
        </p:nvSpPr>
        <p:spPr>
          <a:xfrm>
            <a:off x="1659757" y="347526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CA7D605-0B9D-4687-8D4B-1510B750F570}"/>
              </a:ext>
            </a:extLst>
          </p:cNvPr>
          <p:cNvSpPr txBox="1"/>
          <p:nvPr/>
        </p:nvSpPr>
        <p:spPr>
          <a:xfrm>
            <a:off x="1426922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98AA331-F21D-4CAA-AC90-5DCF939DF13A}"/>
              </a:ext>
            </a:extLst>
          </p:cNvPr>
          <p:cNvSpPr txBox="1"/>
          <p:nvPr/>
        </p:nvSpPr>
        <p:spPr>
          <a:xfrm>
            <a:off x="1213500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F7A316D-2136-4ED7-A2F1-CD0FD0F87E28}"/>
              </a:ext>
            </a:extLst>
          </p:cNvPr>
          <p:cNvSpPr txBox="1"/>
          <p:nvPr/>
        </p:nvSpPr>
        <p:spPr>
          <a:xfrm>
            <a:off x="963441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A61210-B49C-4CD6-ABA0-B6EF2F892DB2}"/>
              </a:ext>
            </a:extLst>
          </p:cNvPr>
          <p:cNvSpPr txBox="1"/>
          <p:nvPr/>
        </p:nvSpPr>
        <p:spPr>
          <a:xfrm>
            <a:off x="2599354" y="370307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BAF1EC8-E68E-4483-ACBE-C5F22EE9363F}"/>
              </a:ext>
            </a:extLst>
          </p:cNvPr>
          <p:cNvSpPr txBox="1"/>
          <p:nvPr/>
        </p:nvSpPr>
        <p:spPr>
          <a:xfrm>
            <a:off x="2597288" y="393550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FE1DD13-C14C-47E5-BE34-117F4D37F088}"/>
              </a:ext>
            </a:extLst>
          </p:cNvPr>
          <p:cNvSpPr txBox="1"/>
          <p:nvPr/>
        </p:nvSpPr>
        <p:spPr>
          <a:xfrm>
            <a:off x="2597288" y="41748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C53C183-4CE2-487C-AFC4-85D4049B2180}"/>
              </a:ext>
            </a:extLst>
          </p:cNvPr>
          <p:cNvSpPr txBox="1"/>
          <p:nvPr/>
        </p:nvSpPr>
        <p:spPr>
          <a:xfrm>
            <a:off x="2598377" y="4397049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8966F8-F4E8-49EB-BF43-BAABB378ABA9}"/>
              </a:ext>
            </a:extLst>
          </p:cNvPr>
          <p:cNvSpPr txBox="1"/>
          <p:nvPr/>
        </p:nvSpPr>
        <p:spPr>
          <a:xfrm>
            <a:off x="2597287" y="4624552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C4BFBE9-1E86-4AFF-894B-A2DB9F3EAE6F}"/>
              </a:ext>
            </a:extLst>
          </p:cNvPr>
          <p:cNvSpPr txBox="1"/>
          <p:nvPr/>
        </p:nvSpPr>
        <p:spPr>
          <a:xfrm>
            <a:off x="2600997" y="486584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DD225D-FBA8-4970-A8EB-AC3D579D47D9}"/>
              </a:ext>
            </a:extLst>
          </p:cNvPr>
          <p:cNvSpPr txBox="1"/>
          <p:nvPr/>
        </p:nvSpPr>
        <p:spPr>
          <a:xfrm>
            <a:off x="2597286" y="50911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CCA4DDCD-16F7-46B9-B5DD-C92AC03DDC46}"/>
              </a:ext>
            </a:extLst>
          </p:cNvPr>
          <p:cNvCxnSpPr>
            <a:cxnSpLocks/>
          </p:cNvCxnSpPr>
          <p:nvPr/>
        </p:nvCxnSpPr>
        <p:spPr>
          <a:xfrm>
            <a:off x="3250645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27379DB4-9DE1-4710-A253-1DA3A675F427}"/>
              </a:ext>
            </a:extLst>
          </p:cNvPr>
          <p:cNvCxnSpPr>
            <a:cxnSpLocks/>
          </p:cNvCxnSpPr>
          <p:nvPr/>
        </p:nvCxnSpPr>
        <p:spPr>
          <a:xfrm flipV="1">
            <a:off x="3023361" y="1361434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кутник 101">
            <a:extLst>
              <a:ext uri="{FF2B5EF4-FFF2-40B4-BE49-F238E27FC236}">
                <a16:creationId xmlns:a16="http://schemas.microsoft.com/office/drawing/2014/main" id="{54F969E3-B021-4912-BEB2-51C3C3C9B069}"/>
              </a:ext>
            </a:extLst>
          </p:cNvPr>
          <p:cNvSpPr/>
          <p:nvPr/>
        </p:nvSpPr>
        <p:spPr>
          <a:xfrm>
            <a:off x="6180084" y="933818"/>
            <a:ext cx="6011916" cy="1444194"/>
          </a:xfrm>
          <a:prstGeom prst="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Координатна площина</a:t>
            </a:r>
            <a:r>
              <a:rPr lang="uk-UA" sz="2800" dirty="0">
                <a:ea typeface="Tahoma" panose="020B0604030504040204" pitchFamily="34" charset="0"/>
                <a:cs typeface="Tahoma" panose="020B0604030504040204" pitchFamily="34" charset="0"/>
              </a:rPr>
              <a:t> – це площина, на якій задано прямокутну систему координат</a:t>
            </a:r>
          </a:p>
        </p:txBody>
      </p: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25362886-8E3B-4B4B-B31E-A644CDA61921}"/>
              </a:ext>
            </a:extLst>
          </p:cNvPr>
          <p:cNvCxnSpPr>
            <a:cxnSpLocks/>
          </p:cNvCxnSpPr>
          <p:nvPr/>
        </p:nvCxnSpPr>
        <p:spPr>
          <a:xfrm>
            <a:off x="3714675" y="2513615"/>
            <a:ext cx="0" cy="915377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 сполучна лінія 102">
            <a:extLst>
              <a:ext uri="{FF2B5EF4-FFF2-40B4-BE49-F238E27FC236}">
                <a16:creationId xmlns:a16="http://schemas.microsoft.com/office/drawing/2014/main" id="{D4397409-DA90-491D-BE5B-FB488A9F8845}"/>
              </a:ext>
            </a:extLst>
          </p:cNvPr>
          <p:cNvCxnSpPr>
            <a:cxnSpLocks/>
          </p:cNvCxnSpPr>
          <p:nvPr/>
        </p:nvCxnSpPr>
        <p:spPr>
          <a:xfrm flipH="1">
            <a:off x="3020896" y="2513615"/>
            <a:ext cx="693779" cy="0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>
            <a:extLst>
              <a:ext uri="{FF2B5EF4-FFF2-40B4-BE49-F238E27FC236}">
                <a16:creationId xmlns:a16="http://schemas.microsoft.com/office/drawing/2014/main" id="{EFC13156-3529-495A-B2B6-1D56292DEF9C}"/>
              </a:ext>
            </a:extLst>
          </p:cNvPr>
          <p:cNvSpPr/>
          <p:nvPr/>
        </p:nvSpPr>
        <p:spPr>
          <a:xfrm>
            <a:off x="3656651" y="2467840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2BEAD17-EB4C-4055-89D6-D55CD687936F}"/>
                  </a:ext>
                </a:extLst>
              </p:cNvPr>
              <p:cNvSpPr txBox="1"/>
              <p:nvPr/>
            </p:nvSpPr>
            <p:spPr>
              <a:xfrm>
                <a:off x="3705690" y="2137450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2BEAD17-EB4C-4055-89D6-D55CD6879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690" y="2137450"/>
                <a:ext cx="362843" cy="461665"/>
              </a:xfrm>
              <a:prstGeom prst="rect">
                <a:avLst/>
              </a:prstGeom>
              <a:blipFill>
                <a:blip r:embed="rId10"/>
                <a:stretch>
                  <a:fillRect l="-5085" r="-847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40FA6FD0-A940-4D41-A7E1-C84A8F17A932}"/>
                  </a:ext>
                </a:extLst>
              </p:cNvPr>
              <p:cNvSpPr txBox="1"/>
              <p:nvPr/>
            </p:nvSpPr>
            <p:spPr>
              <a:xfrm>
                <a:off x="3900985" y="2137449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(3;4)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40FA6FD0-A940-4D41-A7E1-C84A8F17A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985" y="2137449"/>
                <a:ext cx="936564" cy="461665"/>
              </a:xfrm>
              <a:prstGeom prst="rect">
                <a:avLst/>
              </a:prstGeom>
              <a:blipFill>
                <a:blip r:embed="rId11"/>
                <a:stretch>
                  <a:fillRect l="-5844" r="-1948" b="-18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8" name="Графіка 97" descr="Лампочка">
            <a:extLst>
              <a:ext uri="{FF2B5EF4-FFF2-40B4-BE49-F238E27FC236}">
                <a16:creationId xmlns:a16="http://schemas.microsoft.com/office/drawing/2014/main" id="{9636D004-CDD1-45F4-9544-E1BD9A65B3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83533" y="5886462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9" name="Прямоугольник 7">
                <a:extLst>
                  <a:ext uri="{FF2B5EF4-FFF2-40B4-BE49-F238E27FC236}">
                    <a16:creationId xmlns:a16="http://schemas.microsoft.com/office/drawing/2014/main" id="{CE461F78-E34C-4294-B191-8481D95F4F3B}"/>
                  </a:ext>
                </a:extLst>
              </p:cNvPr>
              <p:cNvSpPr/>
              <p:nvPr/>
            </p:nvSpPr>
            <p:spPr>
              <a:xfrm>
                <a:off x="8271641" y="5965793"/>
                <a:ext cx="3046872" cy="830997"/>
              </a:xfrm>
              <a:prstGeom prst="rect">
                <a:avLst/>
              </a:prstGeom>
              <a:solidFill>
                <a:srgbClr val="5E7492"/>
              </a:solidFill>
              <a:ln>
                <a:noFill/>
              </a:ln>
              <a:effectLst>
                <a:softEdge rad="0"/>
              </a:effectLst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uk-UA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Як знайти координати точки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𝐴</m:t>
                    </m:r>
                  </m:oMath>
                </a14:m>
                <a:r>
                  <a:rPr lang="ru-RU" sz="2400" dirty="0">
                    <a:effectLst/>
                    <a:ea typeface="Tahoma" panose="020B0604030504040204" pitchFamily="34" charset="0"/>
                    <a:cs typeface="Tahoma" panose="020B060403050404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99" name="Прямоугольник 7">
                <a:extLst>
                  <a:ext uri="{FF2B5EF4-FFF2-40B4-BE49-F238E27FC236}">
                    <a16:creationId xmlns:a16="http://schemas.microsoft.com/office/drawing/2014/main" id="{CE461F78-E34C-4294-B191-8481D95F4F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641" y="5965793"/>
                <a:ext cx="3046872" cy="830997"/>
              </a:xfrm>
              <a:prstGeom prst="rect">
                <a:avLst/>
              </a:prstGeom>
              <a:blipFill>
                <a:blip r:embed="rId14"/>
                <a:stretch>
                  <a:fillRect l="-1000" t="-5882" r="-800" b="-16176"/>
                </a:stretch>
              </a:blipFill>
              <a:ln>
                <a:noFill/>
              </a:ln>
              <a:effectLst>
                <a:softEdge rad="0"/>
              </a:effectLst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Прямокутник: округлені кути 106">
                <a:extLst>
                  <a:ext uri="{FF2B5EF4-FFF2-40B4-BE49-F238E27FC236}">
                    <a16:creationId xmlns:a16="http://schemas.microsoft.com/office/drawing/2014/main" id="{8D55DB63-B0A6-4709-830C-E2EF90549B5D}"/>
                  </a:ext>
                </a:extLst>
              </p:cNvPr>
              <p:cNvSpPr/>
              <p:nvPr/>
            </p:nvSpPr>
            <p:spPr>
              <a:xfrm>
                <a:off x="6180084" y="2701577"/>
                <a:ext cx="2122182" cy="724645"/>
              </a:xfrm>
              <a:prstGeom prst="roundRect">
                <a:avLst/>
              </a:prstGeom>
              <a:solidFill>
                <a:srgbClr val="506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/>
                  <a:t>Координати точки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uk-UA" dirty="0"/>
              </a:p>
            </p:txBody>
          </p:sp>
        </mc:Choice>
        <mc:Fallback xmlns="">
          <p:sp>
            <p:nvSpPr>
              <p:cNvPr id="107" name="Прямокутник: округлені кути 106">
                <a:extLst>
                  <a:ext uri="{FF2B5EF4-FFF2-40B4-BE49-F238E27FC236}">
                    <a16:creationId xmlns:a16="http://schemas.microsoft.com/office/drawing/2014/main" id="{8D55DB63-B0A6-4709-830C-E2EF90549B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084" y="2701577"/>
                <a:ext cx="2122182" cy="724645"/>
              </a:xfrm>
              <a:prstGeom prst="roundRect">
                <a:avLst/>
              </a:prstGeom>
              <a:blipFill>
                <a:blip r:embed="rId17"/>
                <a:stretch>
                  <a:fillRect l="-2874" t="-22689" r="-7184" b="-394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8" name="Пряма сполучна лінія 107">
            <a:extLst>
              <a:ext uri="{FF2B5EF4-FFF2-40B4-BE49-F238E27FC236}">
                <a16:creationId xmlns:a16="http://schemas.microsoft.com/office/drawing/2014/main" id="{B64607EF-F0F1-4446-86E2-4CD75B290DD9}"/>
              </a:ext>
            </a:extLst>
          </p:cNvPr>
          <p:cNvCxnSpPr>
            <a:cxnSpLocks/>
          </p:cNvCxnSpPr>
          <p:nvPr/>
        </p:nvCxnSpPr>
        <p:spPr>
          <a:xfrm flipH="1" flipV="1">
            <a:off x="4564314" y="2637326"/>
            <a:ext cx="1688319" cy="723961"/>
          </a:xfrm>
          <a:prstGeom prst="line">
            <a:avLst/>
          </a:prstGeom>
          <a:ln w="38100" cap="rnd">
            <a:solidFill>
              <a:srgbClr val="506C6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 сполучна лінія 2">
            <a:extLst>
              <a:ext uri="{FF2B5EF4-FFF2-40B4-BE49-F238E27FC236}">
                <a16:creationId xmlns:a16="http://schemas.microsoft.com/office/drawing/2014/main" id="{390B97AD-F059-45B3-8807-5B0869CAD78F}"/>
              </a:ext>
            </a:extLst>
          </p:cNvPr>
          <p:cNvCxnSpPr>
            <a:cxnSpLocks/>
          </p:cNvCxnSpPr>
          <p:nvPr/>
        </p:nvCxnSpPr>
        <p:spPr>
          <a:xfrm>
            <a:off x="4044950" y="2586414"/>
            <a:ext cx="65001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Прямокутник: округлені кути 108">
                <a:extLst>
                  <a:ext uri="{FF2B5EF4-FFF2-40B4-BE49-F238E27FC236}">
                    <a16:creationId xmlns:a16="http://schemas.microsoft.com/office/drawing/2014/main" id="{E6DB6D0E-2028-425A-82CA-11DF4058EC23}"/>
                  </a:ext>
                </a:extLst>
              </p:cNvPr>
              <p:cNvSpPr/>
              <p:nvPr/>
            </p:nvSpPr>
            <p:spPr>
              <a:xfrm>
                <a:off x="6180083" y="3703072"/>
                <a:ext cx="3046872" cy="471728"/>
              </a:xfrm>
              <a:prstGeom prst="roundRect">
                <a:avLst>
                  <a:gd name="adj" fmla="val 0"/>
                </a:avLst>
              </a:prstGeom>
              <a:solidFill>
                <a:srgbClr val="506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/>
                  <a:t>Абсциса точки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uk-UA" sz="28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uk-UA" dirty="0"/>
              </a:p>
            </p:txBody>
          </p:sp>
        </mc:Choice>
        <mc:Fallback xmlns="">
          <p:sp>
            <p:nvSpPr>
              <p:cNvPr id="109" name="Прямокутник: округлені кути 108">
                <a:extLst>
                  <a:ext uri="{FF2B5EF4-FFF2-40B4-BE49-F238E27FC236}">
                    <a16:creationId xmlns:a16="http://schemas.microsoft.com/office/drawing/2014/main" id="{E6DB6D0E-2028-425A-82CA-11DF4058EC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083" y="3703072"/>
                <a:ext cx="3046872" cy="471728"/>
              </a:xfrm>
              <a:prstGeom prst="roundRect">
                <a:avLst>
                  <a:gd name="adj" fmla="val 0"/>
                </a:avLst>
              </a:prstGeom>
              <a:blipFill>
                <a:blip r:embed="rId18"/>
                <a:stretch>
                  <a:fillRect t="-16667" b="-423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Прямокутник: округлені кути 109">
                <a:extLst>
                  <a:ext uri="{FF2B5EF4-FFF2-40B4-BE49-F238E27FC236}">
                    <a16:creationId xmlns:a16="http://schemas.microsoft.com/office/drawing/2014/main" id="{20E14C39-B728-4D14-84E7-5390F70BC1AC}"/>
                  </a:ext>
                </a:extLst>
              </p:cNvPr>
              <p:cNvSpPr/>
              <p:nvPr/>
            </p:nvSpPr>
            <p:spPr>
              <a:xfrm>
                <a:off x="9414536" y="3699099"/>
                <a:ext cx="1319362" cy="471728"/>
              </a:xfrm>
              <a:prstGeom prst="roundRect">
                <a:avLst>
                  <a:gd name="adj" fmla="val 0"/>
                </a:avLst>
              </a:prstGeom>
              <a:solidFill>
                <a:srgbClr val="506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 xmlns="">
          <p:sp>
            <p:nvSpPr>
              <p:cNvPr id="110" name="Прямокутник: округлені кути 109">
                <a:extLst>
                  <a:ext uri="{FF2B5EF4-FFF2-40B4-BE49-F238E27FC236}">
                    <a16:creationId xmlns:a16="http://schemas.microsoft.com/office/drawing/2014/main" id="{20E14C39-B728-4D14-84E7-5390F70BC1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4536" y="3699099"/>
                <a:ext cx="1319362" cy="471728"/>
              </a:xfrm>
              <a:prstGeom prst="roundRect">
                <a:avLst>
                  <a:gd name="adj" fmla="val 0"/>
                </a:avLst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Прямокутник: округлені кути 110">
                <a:extLst>
                  <a:ext uri="{FF2B5EF4-FFF2-40B4-BE49-F238E27FC236}">
                    <a16:creationId xmlns:a16="http://schemas.microsoft.com/office/drawing/2014/main" id="{A450E0EF-A2F7-49BA-AC8C-A6E3BB91A2B8}"/>
                  </a:ext>
                </a:extLst>
              </p:cNvPr>
              <p:cNvSpPr/>
              <p:nvPr/>
            </p:nvSpPr>
            <p:spPr>
              <a:xfrm>
                <a:off x="6180083" y="4459722"/>
                <a:ext cx="3046872" cy="471728"/>
              </a:xfrm>
              <a:prstGeom prst="roundRect">
                <a:avLst>
                  <a:gd name="adj" fmla="val 0"/>
                </a:avLst>
              </a:prstGeom>
              <a:solidFill>
                <a:srgbClr val="506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/>
                  <a:t>Ордината точки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uk-UA" sz="28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uk-UA" dirty="0"/>
              </a:p>
            </p:txBody>
          </p:sp>
        </mc:Choice>
        <mc:Fallback xmlns="">
          <p:sp>
            <p:nvSpPr>
              <p:cNvPr id="111" name="Прямокутник: округлені кути 110">
                <a:extLst>
                  <a:ext uri="{FF2B5EF4-FFF2-40B4-BE49-F238E27FC236}">
                    <a16:creationId xmlns:a16="http://schemas.microsoft.com/office/drawing/2014/main" id="{A450E0EF-A2F7-49BA-AC8C-A6E3BB91A2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083" y="4459722"/>
                <a:ext cx="3046872" cy="471728"/>
              </a:xfrm>
              <a:prstGeom prst="roundRect">
                <a:avLst>
                  <a:gd name="adj" fmla="val 0"/>
                </a:avLst>
              </a:prstGeom>
              <a:blipFill>
                <a:blip r:embed="rId20"/>
                <a:stretch>
                  <a:fillRect l="-3200" t="-18182" b="-428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Прямокутник: округлені кути 111">
                <a:extLst>
                  <a:ext uri="{FF2B5EF4-FFF2-40B4-BE49-F238E27FC236}">
                    <a16:creationId xmlns:a16="http://schemas.microsoft.com/office/drawing/2014/main" id="{9F530699-368D-4A00-9CB7-54FDD35D8BD9}"/>
                  </a:ext>
                </a:extLst>
              </p:cNvPr>
              <p:cNvSpPr/>
              <p:nvPr/>
            </p:nvSpPr>
            <p:spPr>
              <a:xfrm>
                <a:off x="9414536" y="4455749"/>
                <a:ext cx="1319362" cy="471728"/>
              </a:xfrm>
              <a:prstGeom prst="roundRect">
                <a:avLst>
                  <a:gd name="adj" fmla="val 0"/>
                </a:avLst>
              </a:prstGeom>
              <a:solidFill>
                <a:srgbClr val="506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 xmlns="">
          <p:sp>
            <p:nvSpPr>
              <p:cNvPr id="112" name="Прямокутник: округлені кути 111">
                <a:extLst>
                  <a:ext uri="{FF2B5EF4-FFF2-40B4-BE49-F238E27FC236}">
                    <a16:creationId xmlns:a16="http://schemas.microsoft.com/office/drawing/2014/main" id="{9F530699-368D-4A00-9CB7-54FDD35D8B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4536" y="4455749"/>
                <a:ext cx="1319362" cy="471728"/>
              </a:xfrm>
              <a:prstGeom prst="roundRect">
                <a:avLst>
                  <a:gd name="adj" fmla="val 0"/>
                </a:avLst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3" name="Групувати 112">
            <a:extLst>
              <a:ext uri="{FF2B5EF4-FFF2-40B4-BE49-F238E27FC236}">
                <a16:creationId xmlns:a16="http://schemas.microsoft.com/office/drawing/2014/main" id="{154D785E-006C-48DF-86F1-65D97235C3D5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114" name="Прямокутник 1">
              <a:extLst>
                <a:ext uri="{FF2B5EF4-FFF2-40B4-BE49-F238E27FC236}">
                  <a16:creationId xmlns:a16="http://schemas.microsoft.com/office/drawing/2014/main" id="{7DAC78C4-F010-4464-A178-31FAA46C7A94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115" name="Графіка 114" descr="Blackboard outline">
              <a:extLst>
                <a:ext uri="{FF2B5EF4-FFF2-40B4-BE49-F238E27FC236}">
                  <a16:creationId xmlns:a16="http://schemas.microsoft.com/office/drawing/2014/main" id="{7DFE134E-5DF0-4F5C-A1B9-558E270F9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grpSp>
        <p:nvGrpSpPr>
          <p:cNvPr id="116" name="Групувати 115">
            <a:extLst>
              <a:ext uri="{FF2B5EF4-FFF2-40B4-BE49-F238E27FC236}">
                <a16:creationId xmlns:a16="http://schemas.microsoft.com/office/drawing/2014/main" id="{24219D00-B8F5-4420-9927-0BE36A3398AA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117" name="Графіка 116">
              <a:extLst>
                <a:ext uri="{FF2B5EF4-FFF2-40B4-BE49-F238E27FC236}">
                  <a16:creationId xmlns:a16="http://schemas.microsoft.com/office/drawing/2014/main" id="{A0EAB99D-CF96-4201-BF25-70C274A1AB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E8B70D88-4196-451D-98D9-B92D9D17F2D1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Координатна площина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17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4" grpId="0" animBg="1"/>
      <p:bldP spid="104" grpId="0"/>
      <p:bldP spid="105" grpId="0"/>
      <p:bldP spid="99" grpId="0" animBg="1"/>
      <p:bldP spid="99" grpId="1" animBg="1"/>
      <p:bldP spid="107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41B3B552-DF4D-4E79-B6EF-E8FB5F1E799C}"/>
              </a:ext>
            </a:extLst>
          </p:cNvPr>
          <p:cNvCxnSpPr>
            <a:cxnSpLocks/>
          </p:cNvCxnSpPr>
          <p:nvPr/>
        </p:nvCxnSpPr>
        <p:spPr>
          <a:xfrm rot="5400000" flipV="1">
            <a:off x="2999297" y="1361439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/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/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blipFill>
                <a:blip r:embed="rId8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/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EE13D8F2-7D78-4D57-A345-ECBC9FB9B06D}"/>
              </a:ext>
            </a:extLst>
          </p:cNvPr>
          <p:cNvCxnSpPr>
            <a:cxnSpLocks/>
          </p:cNvCxnSpPr>
          <p:nvPr/>
        </p:nvCxnSpPr>
        <p:spPr>
          <a:xfrm flipH="1">
            <a:off x="2943224" y="31930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3B9CD93-2118-41FD-8231-2B063726F71B}"/>
              </a:ext>
            </a:extLst>
          </p:cNvPr>
          <p:cNvSpPr txBox="1"/>
          <p:nvPr/>
        </p:nvSpPr>
        <p:spPr>
          <a:xfrm>
            <a:off x="2683572" y="299195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849CB2-BB7C-4A57-ABF3-F2F4058B776E}"/>
              </a:ext>
            </a:extLst>
          </p:cNvPr>
          <p:cNvSpPr txBox="1"/>
          <p:nvPr/>
        </p:nvSpPr>
        <p:spPr>
          <a:xfrm>
            <a:off x="3100342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B47DB55A-2A7F-4E03-A878-224B9A56F5FF}"/>
              </a:ext>
            </a:extLst>
          </p:cNvPr>
          <p:cNvCxnSpPr>
            <a:cxnSpLocks/>
          </p:cNvCxnSpPr>
          <p:nvPr/>
        </p:nvCxnSpPr>
        <p:spPr>
          <a:xfrm flipH="1">
            <a:off x="2943224" y="296764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E71DCBF8-BCB4-4C25-8171-078DA6DB405E}"/>
              </a:ext>
            </a:extLst>
          </p:cNvPr>
          <p:cNvCxnSpPr>
            <a:cxnSpLocks/>
          </p:cNvCxnSpPr>
          <p:nvPr/>
        </p:nvCxnSpPr>
        <p:spPr>
          <a:xfrm flipH="1">
            <a:off x="2943224" y="27358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 сполучна лінія 39">
            <a:extLst>
              <a:ext uri="{FF2B5EF4-FFF2-40B4-BE49-F238E27FC236}">
                <a16:creationId xmlns:a16="http://schemas.microsoft.com/office/drawing/2014/main" id="{515F7441-E66A-4DDA-BC99-7AC5E074C65B}"/>
              </a:ext>
            </a:extLst>
          </p:cNvPr>
          <p:cNvCxnSpPr>
            <a:cxnSpLocks/>
          </p:cNvCxnSpPr>
          <p:nvPr/>
        </p:nvCxnSpPr>
        <p:spPr>
          <a:xfrm flipH="1">
            <a:off x="2943224" y="251361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0690DAE7-A321-4792-9AEF-FFBB7748AF7B}"/>
              </a:ext>
            </a:extLst>
          </p:cNvPr>
          <p:cNvCxnSpPr>
            <a:cxnSpLocks/>
          </p:cNvCxnSpPr>
          <p:nvPr/>
        </p:nvCxnSpPr>
        <p:spPr>
          <a:xfrm flipH="1">
            <a:off x="2943224" y="227549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5CED06C2-D31B-4DB1-B0F4-6F8598E58A55}"/>
              </a:ext>
            </a:extLst>
          </p:cNvPr>
          <p:cNvCxnSpPr>
            <a:cxnSpLocks/>
          </p:cNvCxnSpPr>
          <p:nvPr/>
        </p:nvCxnSpPr>
        <p:spPr>
          <a:xfrm flipH="1">
            <a:off x="2943224" y="204908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 сполучна лінія 42">
            <a:extLst>
              <a:ext uri="{FF2B5EF4-FFF2-40B4-BE49-F238E27FC236}">
                <a16:creationId xmlns:a16="http://schemas.microsoft.com/office/drawing/2014/main" id="{2AEFB7A9-8211-4684-A9DF-F3F8306DEBB4}"/>
              </a:ext>
            </a:extLst>
          </p:cNvPr>
          <p:cNvCxnSpPr>
            <a:cxnSpLocks/>
          </p:cNvCxnSpPr>
          <p:nvPr/>
        </p:nvCxnSpPr>
        <p:spPr>
          <a:xfrm flipH="1">
            <a:off x="2943224" y="181730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сполучна лінія 43">
            <a:extLst>
              <a:ext uri="{FF2B5EF4-FFF2-40B4-BE49-F238E27FC236}">
                <a16:creationId xmlns:a16="http://schemas.microsoft.com/office/drawing/2014/main" id="{5CF1BC32-0659-4F26-926B-7D073BDC3165}"/>
              </a:ext>
            </a:extLst>
          </p:cNvPr>
          <p:cNvCxnSpPr>
            <a:cxnSpLocks/>
          </p:cNvCxnSpPr>
          <p:nvPr/>
        </p:nvCxnSpPr>
        <p:spPr>
          <a:xfrm flipH="1">
            <a:off x="2943224" y="1587121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 сполучна лінія 44">
            <a:extLst>
              <a:ext uri="{FF2B5EF4-FFF2-40B4-BE49-F238E27FC236}">
                <a16:creationId xmlns:a16="http://schemas.microsoft.com/office/drawing/2014/main" id="{7C78829B-5A6E-4EF2-988C-B9AA9BC145F7}"/>
              </a:ext>
            </a:extLst>
          </p:cNvPr>
          <p:cNvCxnSpPr>
            <a:cxnSpLocks/>
          </p:cNvCxnSpPr>
          <p:nvPr/>
        </p:nvCxnSpPr>
        <p:spPr>
          <a:xfrm flipH="1">
            <a:off x="2943224" y="52664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93932AA4-A5D6-4B55-B505-0E04E3C73254}"/>
              </a:ext>
            </a:extLst>
          </p:cNvPr>
          <p:cNvCxnSpPr>
            <a:cxnSpLocks/>
          </p:cNvCxnSpPr>
          <p:nvPr/>
        </p:nvCxnSpPr>
        <p:spPr>
          <a:xfrm flipH="1">
            <a:off x="2943224" y="504099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 сполучна лінія 47">
            <a:extLst>
              <a:ext uri="{FF2B5EF4-FFF2-40B4-BE49-F238E27FC236}">
                <a16:creationId xmlns:a16="http://schemas.microsoft.com/office/drawing/2014/main" id="{FAE0E62C-CD8E-459D-9CC3-498D2796C992}"/>
              </a:ext>
            </a:extLst>
          </p:cNvPr>
          <p:cNvCxnSpPr>
            <a:cxnSpLocks/>
          </p:cNvCxnSpPr>
          <p:nvPr/>
        </p:nvCxnSpPr>
        <p:spPr>
          <a:xfrm flipH="1">
            <a:off x="2943224" y="48092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24306769-B1FD-435B-B76A-C9A54D5BA31C}"/>
              </a:ext>
            </a:extLst>
          </p:cNvPr>
          <p:cNvCxnSpPr>
            <a:cxnSpLocks/>
          </p:cNvCxnSpPr>
          <p:nvPr/>
        </p:nvCxnSpPr>
        <p:spPr>
          <a:xfrm flipH="1">
            <a:off x="2943224" y="458696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 сполучна лінія 49">
            <a:extLst>
              <a:ext uri="{FF2B5EF4-FFF2-40B4-BE49-F238E27FC236}">
                <a16:creationId xmlns:a16="http://schemas.microsoft.com/office/drawing/2014/main" id="{907D3AAC-1B6A-4A54-B0E6-FFCA905B6347}"/>
              </a:ext>
            </a:extLst>
          </p:cNvPr>
          <p:cNvCxnSpPr>
            <a:cxnSpLocks/>
          </p:cNvCxnSpPr>
          <p:nvPr/>
        </p:nvCxnSpPr>
        <p:spPr>
          <a:xfrm flipH="1">
            <a:off x="2943224" y="434884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BD1B9317-DCA2-4DFB-94B4-8B0D81142ED9}"/>
              </a:ext>
            </a:extLst>
          </p:cNvPr>
          <p:cNvCxnSpPr>
            <a:cxnSpLocks/>
          </p:cNvCxnSpPr>
          <p:nvPr/>
        </p:nvCxnSpPr>
        <p:spPr>
          <a:xfrm flipH="1">
            <a:off x="2943224" y="412243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 сполучна лінія 51">
            <a:extLst>
              <a:ext uri="{FF2B5EF4-FFF2-40B4-BE49-F238E27FC236}">
                <a16:creationId xmlns:a16="http://schemas.microsoft.com/office/drawing/2014/main" id="{2151FC0C-1547-4DD5-A3AE-2F0D86A71596}"/>
              </a:ext>
            </a:extLst>
          </p:cNvPr>
          <p:cNvCxnSpPr>
            <a:cxnSpLocks/>
          </p:cNvCxnSpPr>
          <p:nvPr/>
        </p:nvCxnSpPr>
        <p:spPr>
          <a:xfrm flipH="1">
            <a:off x="2943224" y="389065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E307E881-4803-4D00-8ACB-083B80677E96}"/>
              </a:ext>
            </a:extLst>
          </p:cNvPr>
          <p:cNvCxnSpPr>
            <a:cxnSpLocks/>
          </p:cNvCxnSpPr>
          <p:nvPr/>
        </p:nvCxnSpPr>
        <p:spPr>
          <a:xfrm flipH="1">
            <a:off x="2943224" y="366047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 сполучна лінія 53">
            <a:extLst>
              <a:ext uri="{FF2B5EF4-FFF2-40B4-BE49-F238E27FC236}">
                <a16:creationId xmlns:a16="http://schemas.microsoft.com/office/drawing/2014/main" id="{F3B384B5-4CDA-433C-A0B5-6B0BD1C3728C}"/>
              </a:ext>
            </a:extLst>
          </p:cNvPr>
          <p:cNvCxnSpPr>
            <a:cxnSpLocks/>
          </p:cNvCxnSpPr>
          <p:nvPr/>
        </p:nvCxnSpPr>
        <p:spPr>
          <a:xfrm>
            <a:off x="3487703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 сполучна лінія 54">
            <a:extLst>
              <a:ext uri="{FF2B5EF4-FFF2-40B4-BE49-F238E27FC236}">
                <a16:creationId xmlns:a16="http://schemas.microsoft.com/office/drawing/2014/main" id="{48C04D17-B82E-47D8-A536-59B3FA1C0A5F}"/>
              </a:ext>
            </a:extLst>
          </p:cNvPr>
          <p:cNvCxnSpPr>
            <a:cxnSpLocks/>
          </p:cNvCxnSpPr>
          <p:nvPr/>
        </p:nvCxnSpPr>
        <p:spPr>
          <a:xfrm>
            <a:off x="3714681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 сполучна лінія 55">
            <a:extLst>
              <a:ext uri="{FF2B5EF4-FFF2-40B4-BE49-F238E27FC236}">
                <a16:creationId xmlns:a16="http://schemas.microsoft.com/office/drawing/2014/main" id="{D684C3C7-110F-4949-9D40-AE7246580B48}"/>
              </a:ext>
            </a:extLst>
          </p:cNvPr>
          <p:cNvCxnSpPr>
            <a:cxnSpLocks/>
          </p:cNvCxnSpPr>
          <p:nvPr/>
        </p:nvCxnSpPr>
        <p:spPr>
          <a:xfrm>
            <a:off x="3940037" y="334088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 сполучна лінія 56">
            <a:extLst>
              <a:ext uri="{FF2B5EF4-FFF2-40B4-BE49-F238E27FC236}">
                <a16:creationId xmlns:a16="http://schemas.microsoft.com/office/drawing/2014/main" id="{9E486826-89D5-4C90-A40E-B890EB6323F3}"/>
              </a:ext>
            </a:extLst>
          </p:cNvPr>
          <p:cNvCxnSpPr>
            <a:cxnSpLocks/>
          </p:cNvCxnSpPr>
          <p:nvPr/>
        </p:nvCxnSpPr>
        <p:spPr>
          <a:xfrm>
            <a:off x="4178162" y="33408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 сполучна лінія 57">
            <a:extLst>
              <a:ext uri="{FF2B5EF4-FFF2-40B4-BE49-F238E27FC236}">
                <a16:creationId xmlns:a16="http://schemas.microsoft.com/office/drawing/2014/main" id="{581FF9E0-B724-4562-8CCE-F46DC0C84397}"/>
              </a:ext>
            </a:extLst>
          </p:cNvPr>
          <p:cNvCxnSpPr>
            <a:cxnSpLocks/>
          </p:cNvCxnSpPr>
          <p:nvPr/>
        </p:nvCxnSpPr>
        <p:spPr>
          <a:xfrm>
            <a:off x="4397237" y="33515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6AB7ED65-A16F-4EB7-9576-F6112CE70870}"/>
              </a:ext>
            </a:extLst>
          </p:cNvPr>
          <p:cNvCxnSpPr>
            <a:cxnSpLocks/>
          </p:cNvCxnSpPr>
          <p:nvPr/>
        </p:nvCxnSpPr>
        <p:spPr>
          <a:xfrm>
            <a:off x="4635362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сполучна лінія 59">
            <a:extLst>
              <a:ext uri="{FF2B5EF4-FFF2-40B4-BE49-F238E27FC236}">
                <a16:creationId xmlns:a16="http://schemas.microsoft.com/office/drawing/2014/main" id="{A08B4D31-A544-4F67-8A67-8ADB3F5E280D}"/>
              </a:ext>
            </a:extLst>
          </p:cNvPr>
          <p:cNvCxnSpPr>
            <a:cxnSpLocks/>
          </p:cNvCxnSpPr>
          <p:nvPr/>
        </p:nvCxnSpPr>
        <p:spPr>
          <a:xfrm>
            <a:off x="4860787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сполучна лінія 60">
            <a:extLst>
              <a:ext uri="{FF2B5EF4-FFF2-40B4-BE49-F238E27FC236}">
                <a16:creationId xmlns:a16="http://schemas.microsoft.com/office/drawing/2014/main" id="{0E8726CC-C877-461C-AE8B-765C5EEF2F7F}"/>
              </a:ext>
            </a:extLst>
          </p:cNvPr>
          <p:cNvCxnSpPr>
            <a:cxnSpLocks/>
          </p:cNvCxnSpPr>
          <p:nvPr/>
        </p:nvCxnSpPr>
        <p:spPr>
          <a:xfrm>
            <a:off x="1181181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сполучна лінія 61">
            <a:extLst>
              <a:ext uri="{FF2B5EF4-FFF2-40B4-BE49-F238E27FC236}">
                <a16:creationId xmlns:a16="http://schemas.microsoft.com/office/drawing/2014/main" id="{E1C513C4-81D4-4201-AC3A-79508F6D3240}"/>
              </a:ext>
            </a:extLst>
          </p:cNvPr>
          <p:cNvCxnSpPr>
            <a:cxnSpLocks/>
          </p:cNvCxnSpPr>
          <p:nvPr/>
        </p:nvCxnSpPr>
        <p:spPr>
          <a:xfrm>
            <a:off x="1418239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сполучна лінія 62">
            <a:extLst>
              <a:ext uri="{FF2B5EF4-FFF2-40B4-BE49-F238E27FC236}">
                <a16:creationId xmlns:a16="http://schemas.microsoft.com/office/drawing/2014/main" id="{C2AF1807-2E16-43FA-8146-7D4F97D9503D}"/>
              </a:ext>
            </a:extLst>
          </p:cNvPr>
          <p:cNvCxnSpPr>
            <a:cxnSpLocks/>
          </p:cNvCxnSpPr>
          <p:nvPr/>
        </p:nvCxnSpPr>
        <p:spPr>
          <a:xfrm>
            <a:off x="1645217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сполучна лінія 63">
            <a:extLst>
              <a:ext uri="{FF2B5EF4-FFF2-40B4-BE49-F238E27FC236}">
                <a16:creationId xmlns:a16="http://schemas.microsoft.com/office/drawing/2014/main" id="{AD8537F1-75B3-4AD6-B11F-2128F8E4B2FA}"/>
              </a:ext>
            </a:extLst>
          </p:cNvPr>
          <p:cNvCxnSpPr>
            <a:cxnSpLocks/>
          </p:cNvCxnSpPr>
          <p:nvPr/>
        </p:nvCxnSpPr>
        <p:spPr>
          <a:xfrm>
            <a:off x="1870573" y="333629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C125B4AB-032A-4D13-8725-78F5DF987610}"/>
              </a:ext>
            </a:extLst>
          </p:cNvPr>
          <p:cNvCxnSpPr>
            <a:cxnSpLocks/>
          </p:cNvCxnSpPr>
          <p:nvPr/>
        </p:nvCxnSpPr>
        <p:spPr>
          <a:xfrm>
            <a:off x="2108698" y="333629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56994068-9A95-4445-A8EE-3357369156F7}"/>
              </a:ext>
            </a:extLst>
          </p:cNvPr>
          <p:cNvCxnSpPr>
            <a:cxnSpLocks/>
          </p:cNvCxnSpPr>
          <p:nvPr/>
        </p:nvCxnSpPr>
        <p:spPr>
          <a:xfrm>
            <a:off x="2327773" y="334696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7032BA8E-A5AD-4F7C-A2D8-F6A4EC4CBDDD}"/>
              </a:ext>
            </a:extLst>
          </p:cNvPr>
          <p:cNvCxnSpPr>
            <a:cxnSpLocks/>
          </p:cNvCxnSpPr>
          <p:nvPr/>
        </p:nvCxnSpPr>
        <p:spPr>
          <a:xfrm>
            <a:off x="2565898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82D6057A-30E6-4041-83F8-BC123FBCC05C}"/>
              </a:ext>
            </a:extLst>
          </p:cNvPr>
          <p:cNvCxnSpPr>
            <a:cxnSpLocks/>
          </p:cNvCxnSpPr>
          <p:nvPr/>
        </p:nvCxnSpPr>
        <p:spPr>
          <a:xfrm>
            <a:off x="2791323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90E4AB2-4180-4019-A73F-06F14A5867C9}"/>
              </a:ext>
            </a:extLst>
          </p:cNvPr>
          <p:cNvSpPr txBox="1"/>
          <p:nvPr/>
        </p:nvSpPr>
        <p:spPr>
          <a:xfrm>
            <a:off x="333217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B7917C-6EB9-4613-930C-884C51BCA92D}"/>
              </a:ext>
            </a:extLst>
          </p:cNvPr>
          <p:cNvSpPr txBox="1"/>
          <p:nvPr/>
        </p:nvSpPr>
        <p:spPr>
          <a:xfrm>
            <a:off x="3551628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C857083-26D7-47EC-9376-1B437B7A7729}"/>
              </a:ext>
            </a:extLst>
          </p:cNvPr>
          <p:cNvSpPr txBox="1"/>
          <p:nvPr/>
        </p:nvSpPr>
        <p:spPr>
          <a:xfrm>
            <a:off x="376149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69BD1B8-14A6-4302-B56C-2556C0060110}"/>
              </a:ext>
            </a:extLst>
          </p:cNvPr>
          <p:cNvSpPr txBox="1"/>
          <p:nvPr/>
        </p:nvSpPr>
        <p:spPr>
          <a:xfrm>
            <a:off x="4023708" y="348056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F797DB-E75F-4C38-AFB6-3CB209440C67}"/>
              </a:ext>
            </a:extLst>
          </p:cNvPr>
          <p:cNvSpPr txBox="1"/>
          <p:nvPr/>
        </p:nvSpPr>
        <p:spPr>
          <a:xfrm>
            <a:off x="4229283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CA612F-EB61-4E23-9B3F-FF100C76C268}"/>
              </a:ext>
            </a:extLst>
          </p:cNvPr>
          <p:cNvSpPr txBox="1"/>
          <p:nvPr/>
        </p:nvSpPr>
        <p:spPr>
          <a:xfrm>
            <a:off x="446212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44E7CF8-4AAB-40A7-AAA5-B909F5569828}"/>
              </a:ext>
            </a:extLst>
          </p:cNvPr>
          <p:cNvSpPr txBox="1"/>
          <p:nvPr/>
        </p:nvSpPr>
        <p:spPr>
          <a:xfrm>
            <a:off x="4694960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703CC4-D56F-4558-8766-32CD7525154F}"/>
              </a:ext>
            </a:extLst>
          </p:cNvPr>
          <p:cNvSpPr txBox="1"/>
          <p:nvPr/>
        </p:nvSpPr>
        <p:spPr>
          <a:xfrm>
            <a:off x="2681354" y="276573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CC184B9-D329-4624-83CD-8E03F37CC8C5}"/>
              </a:ext>
            </a:extLst>
          </p:cNvPr>
          <p:cNvSpPr txBox="1"/>
          <p:nvPr/>
        </p:nvSpPr>
        <p:spPr>
          <a:xfrm>
            <a:off x="2681354" y="2544053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980F9D0-BECC-463A-8568-90C46841FEC4}"/>
              </a:ext>
            </a:extLst>
          </p:cNvPr>
          <p:cNvSpPr txBox="1"/>
          <p:nvPr/>
        </p:nvSpPr>
        <p:spPr>
          <a:xfrm>
            <a:off x="2681354" y="233224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ABC2FF-356E-40F3-8477-BF90C3CB25F6}"/>
              </a:ext>
            </a:extLst>
          </p:cNvPr>
          <p:cNvSpPr txBox="1"/>
          <p:nvPr/>
        </p:nvSpPr>
        <p:spPr>
          <a:xfrm>
            <a:off x="2679136" y="2098508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DF88D8C-015A-4460-B61E-47AD88FA6087}"/>
              </a:ext>
            </a:extLst>
          </p:cNvPr>
          <p:cNvSpPr txBox="1"/>
          <p:nvPr/>
        </p:nvSpPr>
        <p:spPr>
          <a:xfrm>
            <a:off x="2678525" y="186105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910A092-3901-4433-88AF-BCA451F3333B}"/>
              </a:ext>
            </a:extLst>
          </p:cNvPr>
          <p:cNvSpPr txBox="1"/>
          <p:nvPr/>
        </p:nvSpPr>
        <p:spPr>
          <a:xfrm>
            <a:off x="2676918" y="163566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AEF5C9-0015-402F-8236-4C1EC5F5C3C6}"/>
              </a:ext>
            </a:extLst>
          </p:cNvPr>
          <p:cNvSpPr txBox="1"/>
          <p:nvPr/>
        </p:nvSpPr>
        <p:spPr>
          <a:xfrm>
            <a:off x="2676918" y="1383982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6C9E8D-D71E-4098-804C-21902A85ECDF}"/>
              </a:ext>
            </a:extLst>
          </p:cNvPr>
          <p:cNvSpPr txBox="1"/>
          <p:nvPr/>
        </p:nvSpPr>
        <p:spPr>
          <a:xfrm>
            <a:off x="2597288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ACB907-3436-4DF9-90BE-00FD8F510204}"/>
              </a:ext>
            </a:extLst>
          </p:cNvPr>
          <p:cNvSpPr txBox="1"/>
          <p:nvPr/>
        </p:nvSpPr>
        <p:spPr>
          <a:xfrm>
            <a:off x="2348589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0C36B9A-AF63-4E05-A064-96D423C52D56}"/>
              </a:ext>
            </a:extLst>
          </p:cNvPr>
          <p:cNvSpPr txBox="1"/>
          <p:nvPr/>
        </p:nvSpPr>
        <p:spPr>
          <a:xfrm>
            <a:off x="2117783" y="347726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FE9FFA6-2B27-467E-8592-DBEC0330B4C0}"/>
              </a:ext>
            </a:extLst>
          </p:cNvPr>
          <p:cNvSpPr txBox="1"/>
          <p:nvPr/>
        </p:nvSpPr>
        <p:spPr>
          <a:xfrm>
            <a:off x="1885113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DF9EC5-D6DC-41C5-939B-1C42A7E30747}"/>
              </a:ext>
            </a:extLst>
          </p:cNvPr>
          <p:cNvSpPr txBox="1"/>
          <p:nvPr/>
        </p:nvSpPr>
        <p:spPr>
          <a:xfrm>
            <a:off x="1659757" y="347526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CA7D605-0B9D-4687-8D4B-1510B750F570}"/>
              </a:ext>
            </a:extLst>
          </p:cNvPr>
          <p:cNvSpPr txBox="1"/>
          <p:nvPr/>
        </p:nvSpPr>
        <p:spPr>
          <a:xfrm>
            <a:off x="1426922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98AA331-F21D-4CAA-AC90-5DCF939DF13A}"/>
              </a:ext>
            </a:extLst>
          </p:cNvPr>
          <p:cNvSpPr txBox="1"/>
          <p:nvPr/>
        </p:nvSpPr>
        <p:spPr>
          <a:xfrm>
            <a:off x="1213500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F7A316D-2136-4ED7-A2F1-CD0FD0F87E28}"/>
              </a:ext>
            </a:extLst>
          </p:cNvPr>
          <p:cNvSpPr txBox="1"/>
          <p:nvPr/>
        </p:nvSpPr>
        <p:spPr>
          <a:xfrm>
            <a:off x="963441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A61210-B49C-4CD6-ABA0-B6EF2F892DB2}"/>
              </a:ext>
            </a:extLst>
          </p:cNvPr>
          <p:cNvSpPr txBox="1"/>
          <p:nvPr/>
        </p:nvSpPr>
        <p:spPr>
          <a:xfrm>
            <a:off x="2599354" y="370307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BAF1EC8-E68E-4483-ACBE-C5F22EE9363F}"/>
              </a:ext>
            </a:extLst>
          </p:cNvPr>
          <p:cNvSpPr txBox="1"/>
          <p:nvPr/>
        </p:nvSpPr>
        <p:spPr>
          <a:xfrm>
            <a:off x="2597288" y="393550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FE1DD13-C14C-47E5-BE34-117F4D37F088}"/>
              </a:ext>
            </a:extLst>
          </p:cNvPr>
          <p:cNvSpPr txBox="1"/>
          <p:nvPr/>
        </p:nvSpPr>
        <p:spPr>
          <a:xfrm>
            <a:off x="2597288" y="41748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C53C183-4CE2-487C-AFC4-85D4049B2180}"/>
              </a:ext>
            </a:extLst>
          </p:cNvPr>
          <p:cNvSpPr txBox="1"/>
          <p:nvPr/>
        </p:nvSpPr>
        <p:spPr>
          <a:xfrm>
            <a:off x="2598377" y="4397049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8966F8-F4E8-49EB-BF43-BAABB378ABA9}"/>
              </a:ext>
            </a:extLst>
          </p:cNvPr>
          <p:cNvSpPr txBox="1"/>
          <p:nvPr/>
        </p:nvSpPr>
        <p:spPr>
          <a:xfrm>
            <a:off x="2597287" y="4624552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C4BFBE9-1E86-4AFF-894B-A2DB9F3EAE6F}"/>
              </a:ext>
            </a:extLst>
          </p:cNvPr>
          <p:cNvSpPr txBox="1"/>
          <p:nvPr/>
        </p:nvSpPr>
        <p:spPr>
          <a:xfrm>
            <a:off x="2600997" y="486584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DD225D-FBA8-4970-A8EB-AC3D579D47D9}"/>
              </a:ext>
            </a:extLst>
          </p:cNvPr>
          <p:cNvSpPr txBox="1"/>
          <p:nvPr/>
        </p:nvSpPr>
        <p:spPr>
          <a:xfrm>
            <a:off x="2597286" y="50911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CCA4DDCD-16F7-46B9-B5DD-C92AC03DDC46}"/>
              </a:ext>
            </a:extLst>
          </p:cNvPr>
          <p:cNvCxnSpPr>
            <a:cxnSpLocks/>
          </p:cNvCxnSpPr>
          <p:nvPr/>
        </p:nvCxnSpPr>
        <p:spPr>
          <a:xfrm>
            <a:off x="3250645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27379DB4-9DE1-4710-A253-1DA3A675F427}"/>
              </a:ext>
            </a:extLst>
          </p:cNvPr>
          <p:cNvCxnSpPr>
            <a:cxnSpLocks/>
          </p:cNvCxnSpPr>
          <p:nvPr/>
        </p:nvCxnSpPr>
        <p:spPr>
          <a:xfrm flipV="1">
            <a:off x="3023361" y="1361434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25362886-8E3B-4B4B-B31E-A644CDA61921}"/>
              </a:ext>
            </a:extLst>
          </p:cNvPr>
          <p:cNvCxnSpPr>
            <a:cxnSpLocks/>
          </p:cNvCxnSpPr>
          <p:nvPr/>
        </p:nvCxnSpPr>
        <p:spPr>
          <a:xfrm>
            <a:off x="3714675" y="2513615"/>
            <a:ext cx="0" cy="915377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 сполучна лінія 102">
            <a:extLst>
              <a:ext uri="{FF2B5EF4-FFF2-40B4-BE49-F238E27FC236}">
                <a16:creationId xmlns:a16="http://schemas.microsoft.com/office/drawing/2014/main" id="{D4397409-DA90-491D-BE5B-FB488A9F8845}"/>
              </a:ext>
            </a:extLst>
          </p:cNvPr>
          <p:cNvCxnSpPr>
            <a:cxnSpLocks/>
          </p:cNvCxnSpPr>
          <p:nvPr/>
        </p:nvCxnSpPr>
        <p:spPr>
          <a:xfrm flipH="1">
            <a:off x="3020896" y="2513615"/>
            <a:ext cx="693779" cy="0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>
            <a:extLst>
              <a:ext uri="{FF2B5EF4-FFF2-40B4-BE49-F238E27FC236}">
                <a16:creationId xmlns:a16="http://schemas.microsoft.com/office/drawing/2014/main" id="{EFC13156-3529-495A-B2B6-1D56292DEF9C}"/>
              </a:ext>
            </a:extLst>
          </p:cNvPr>
          <p:cNvSpPr/>
          <p:nvPr/>
        </p:nvSpPr>
        <p:spPr>
          <a:xfrm>
            <a:off x="3656651" y="2467840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2BEAD17-EB4C-4055-89D6-D55CD687936F}"/>
                  </a:ext>
                </a:extLst>
              </p:cNvPr>
              <p:cNvSpPr txBox="1"/>
              <p:nvPr/>
            </p:nvSpPr>
            <p:spPr>
              <a:xfrm>
                <a:off x="3705690" y="2137450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2BEAD17-EB4C-4055-89D6-D55CD6879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690" y="2137450"/>
                <a:ext cx="362843" cy="461665"/>
              </a:xfrm>
              <a:prstGeom prst="rect">
                <a:avLst/>
              </a:prstGeom>
              <a:blipFill>
                <a:blip r:embed="rId10"/>
                <a:stretch>
                  <a:fillRect l="-5085" r="-847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40FA6FD0-A940-4D41-A7E1-C84A8F17A932}"/>
                  </a:ext>
                </a:extLst>
              </p:cNvPr>
              <p:cNvSpPr txBox="1"/>
              <p:nvPr/>
            </p:nvSpPr>
            <p:spPr>
              <a:xfrm>
                <a:off x="3900985" y="2137449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(3;4)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40FA6FD0-A940-4D41-A7E1-C84A8F17A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985" y="2137449"/>
                <a:ext cx="936564" cy="461665"/>
              </a:xfrm>
              <a:prstGeom prst="rect">
                <a:avLst/>
              </a:prstGeom>
              <a:blipFill>
                <a:blip r:embed="rId11"/>
                <a:stretch>
                  <a:fillRect l="-5844" r="-1948" b="-18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8" name="Графіка 97" descr="Лампочка">
            <a:extLst>
              <a:ext uri="{FF2B5EF4-FFF2-40B4-BE49-F238E27FC236}">
                <a16:creationId xmlns:a16="http://schemas.microsoft.com/office/drawing/2014/main" id="{9636D004-CDD1-45F4-9544-E1BD9A65B3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83533" y="5886462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9" name="Прямоугольник 7">
                <a:extLst>
                  <a:ext uri="{FF2B5EF4-FFF2-40B4-BE49-F238E27FC236}">
                    <a16:creationId xmlns:a16="http://schemas.microsoft.com/office/drawing/2014/main" id="{CE461F78-E34C-4294-B191-8481D95F4F3B}"/>
                  </a:ext>
                </a:extLst>
              </p:cNvPr>
              <p:cNvSpPr/>
              <p:nvPr/>
            </p:nvSpPr>
            <p:spPr>
              <a:xfrm>
                <a:off x="8565931" y="5965793"/>
                <a:ext cx="2752582" cy="830997"/>
              </a:xfrm>
              <a:prstGeom prst="rect">
                <a:avLst/>
              </a:prstGeom>
              <a:solidFill>
                <a:srgbClr val="5E7492"/>
              </a:solidFill>
              <a:ln>
                <a:noFill/>
              </a:ln>
              <a:effectLst>
                <a:softEdge rad="0"/>
              </a:effectLst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uk-UA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Назвіть координати точки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𝐵</m:t>
                    </m:r>
                  </m:oMath>
                </a14:m>
                <a:endParaRPr lang="ru-RU" sz="2400" dirty="0">
                  <a:effectLst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9" name="Прямоугольник 7">
                <a:extLst>
                  <a:ext uri="{FF2B5EF4-FFF2-40B4-BE49-F238E27FC236}">
                    <a16:creationId xmlns:a16="http://schemas.microsoft.com/office/drawing/2014/main" id="{CE461F78-E34C-4294-B191-8481D95F4F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5931" y="5965793"/>
                <a:ext cx="2752582" cy="830997"/>
              </a:xfrm>
              <a:prstGeom prst="rect">
                <a:avLst/>
              </a:prstGeom>
              <a:blipFill>
                <a:blip r:embed="rId14"/>
                <a:stretch>
                  <a:fillRect l="-2876" t="-5882" r="-5531" b="-16176"/>
                </a:stretch>
              </a:blipFill>
              <a:ln>
                <a:noFill/>
              </a:ln>
              <a:effectLst>
                <a:softEdge rad="0"/>
              </a:effectLst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Овал 112">
            <a:extLst>
              <a:ext uri="{FF2B5EF4-FFF2-40B4-BE49-F238E27FC236}">
                <a16:creationId xmlns:a16="http://schemas.microsoft.com/office/drawing/2014/main" id="{7F9A5364-F1AC-4CDA-ABAC-57FBEC20C8C8}"/>
              </a:ext>
            </a:extLst>
          </p:cNvPr>
          <p:cNvSpPr/>
          <p:nvPr/>
        </p:nvSpPr>
        <p:spPr>
          <a:xfrm>
            <a:off x="4584850" y="3375507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F3B3B0F0-64E2-4527-8591-35E9E36DDA46}"/>
                  </a:ext>
                </a:extLst>
              </p:cNvPr>
              <p:cNvSpPr txBox="1"/>
              <p:nvPr/>
            </p:nvSpPr>
            <p:spPr>
              <a:xfrm>
                <a:off x="4453939" y="2859023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F3B3B0F0-64E2-4527-8591-35E9E36DD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3939" y="2859023"/>
                <a:ext cx="362843" cy="461665"/>
              </a:xfrm>
              <a:prstGeom prst="rect">
                <a:avLst/>
              </a:prstGeom>
              <a:blipFill>
                <a:blip r:embed="rId17"/>
                <a:stretch>
                  <a:fillRect l="-5085" r="-1016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A990314D-CA93-4B86-8A54-172CB16D1DE7}"/>
                  </a:ext>
                </a:extLst>
              </p:cNvPr>
              <p:cNvSpPr txBox="1"/>
              <p:nvPr/>
            </p:nvSpPr>
            <p:spPr>
              <a:xfrm>
                <a:off x="4694960" y="2855638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(7;0)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A990314D-CA93-4B86-8A54-172CB16D1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960" y="2855638"/>
                <a:ext cx="936564" cy="461665"/>
              </a:xfrm>
              <a:prstGeom prst="rect">
                <a:avLst/>
              </a:prstGeom>
              <a:blipFill>
                <a:blip r:embed="rId18"/>
                <a:stretch>
                  <a:fillRect l="-5195" r="-2597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" name="Прямоугольник 7">
            <a:extLst>
              <a:ext uri="{FF2B5EF4-FFF2-40B4-BE49-F238E27FC236}">
                <a16:creationId xmlns:a16="http://schemas.microsoft.com/office/drawing/2014/main" id="{4F84681D-D446-4BFC-9B80-E7CC2D4D5E10}"/>
              </a:ext>
            </a:extLst>
          </p:cNvPr>
          <p:cNvSpPr/>
          <p:nvPr/>
        </p:nvSpPr>
        <p:spPr>
          <a:xfrm>
            <a:off x="6922850" y="5965793"/>
            <a:ext cx="4395661" cy="830997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В яких випадках абсциса або ордината точки дорівнює нулю?</a:t>
            </a:r>
            <a:endParaRPr lang="ru-RU" sz="240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7" name="Овал 116">
            <a:extLst>
              <a:ext uri="{FF2B5EF4-FFF2-40B4-BE49-F238E27FC236}">
                <a16:creationId xmlns:a16="http://schemas.microsoft.com/office/drawing/2014/main" id="{F313BCB7-D59C-41AC-89E6-D5D311BD736C}"/>
              </a:ext>
            </a:extLst>
          </p:cNvPr>
          <p:cNvSpPr/>
          <p:nvPr/>
        </p:nvSpPr>
        <p:spPr>
          <a:xfrm>
            <a:off x="2970385" y="4904008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6542759-6AC6-42C5-B6AD-8CB46F02EBF2}"/>
                  </a:ext>
                </a:extLst>
              </p:cNvPr>
              <p:cNvSpPr txBox="1"/>
              <p:nvPr/>
            </p:nvSpPr>
            <p:spPr>
              <a:xfrm>
                <a:off x="3077953" y="4554081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6542759-6AC6-42C5-B6AD-8CB46F02E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953" y="4554081"/>
                <a:ext cx="362843" cy="461665"/>
              </a:xfrm>
              <a:prstGeom prst="rect">
                <a:avLst/>
              </a:prstGeom>
              <a:blipFill>
                <a:blip r:embed="rId19"/>
                <a:stretch>
                  <a:fillRect l="-5085" r="-508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7C0874DD-C427-46C2-BF18-2902429714BC}"/>
                  </a:ext>
                </a:extLst>
              </p:cNvPr>
              <p:cNvSpPr txBox="1"/>
              <p:nvPr/>
            </p:nvSpPr>
            <p:spPr>
              <a:xfrm>
                <a:off x="3318974" y="4550696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(0;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2D546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2D5465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2D5465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7C0874DD-C427-46C2-BF18-290242971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974" y="4550696"/>
                <a:ext cx="936564" cy="461665"/>
              </a:xfrm>
              <a:prstGeom prst="rect">
                <a:avLst/>
              </a:prstGeom>
              <a:blipFill>
                <a:blip r:embed="rId20"/>
                <a:stretch>
                  <a:fillRect l="-5195" r="-18182" b="-18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Групувати 101">
            <a:extLst>
              <a:ext uri="{FF2B5EF4-FFF2-40B4-BE49-F238E27FC236}">
                <a16:creationId xmlns:a16="http://schemas.microsoft.com/office/drawing/2014/main" id="{AAD037D1-04D1-468B-8521-4820973620C4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107" name="Прямокутник 1">
              <a:extLst>
                <a:ext uri="{FF2B5EF4-FFF2-40B4-BE49-F238E27FC236}">
                  <a16:creationId xmlns:a16="http://schemas.microsoft.com/office/drawing/2014/main" id="{DC8ABE43-D7CD-479D-9D37-8C61CD383349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108" name="Графіка 107" descr="Blackboard outline">
              <a:extLst>
                <a:ext uri="{FF2B5EF4-FFF2-40B4-BE49-F238E27FC236}">
                  <a16:creationId xmlns:a16="http://schemas.microsoft.com/office/drawing/2014/main" id="{1E355438-A98A-4E27-AA86-ADE54587E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grpSp>
        <p:nvGrpSpPr>
          <p:cNvPr id="109" name="Групувати 108">
            <a:extLst>
              <a:ext uri="{FF2B5EF4-FFF2-40B4-BE49-F238E27FC236}">
                <a16:creationId xmlns:a16="http://schemas.microsoft.com/office/drawing/2014/main" id="{0F42A87A-4521-4FED-A0EA-9F889E3D3E99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110" name="Графіка 109">
              <a:extLst>
                <a:ext uri="{FF2B5EF4-FFF2-40B4-BE49-F238E27FC236}">
                  <a16:creationId xmlns:a16="http://schemas.microsoft.com/office/drawing/2014/main" id="{3D470224-C909-4647-A478-A20E1B0BD9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4EBA0C9-EEB6-4F45-9EA8-B9C43F4F2464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Координатна площина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40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9" grpId="1" animBg="1"/>
      <p:bldP spid="115" grpId="0"/>
      <p:bldP spid="116" grpId="0" animBg="1"/>
      <p:bldP spid="117" grpId="0" animBg="1"/>
      <p:bldP spid="118" grpId="0"/>
      <p:bldP spid="1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41B3B552-DF4D-4E79-B6EF-E8FB5F1E799C}"/>
              </a:ext>
            </a:extLst>
          </p:cNvPr>
          <p:cNvCxnSpPr>
            <a:cxnSpLocks/>
          </p:cNvCxnSpPr>
          <p:nvPr/>
        </p:nvCxnSpPr>
        <p:spPr>
          <a:xfrm rot="5400000" flipV="1">
            <a:off x="2999297" y="1361439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/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/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blipFill>
                <a:blip r:embed="rId8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/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EE13D8F2-7D78-4D57-A345-ECBC9FB9B06D}"/>
              </a:ext>
            </a:extLst>
          </p:cNvPr>
          <p:cNvCxnSpPr>
            <a:cxnSpLocks/>
          </p:cNvCxnSpPr>
          <p:nvPr/>
        </p:nvCxnSpPr>
        <p:spPr>
          <a:xfrm flipH="1">
            <a:off x="2943224" y="31930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3B9CD93-2118-41FD-8231-2B063726F71B}"/>
              </a:ext>
            </a:extLst>
          </p:cNvPr>
          <p:cNvSpPr txBox="1"/>
          <p:nvPr/>
        </p:nvSpPr>
        <p:spPr>
          <a:xfrm>
            <a:off x="2683572" y="299195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849CB2-BB7C-4A57-ABF3-F2F4058B776E}"/>
              </a:ext>
            </a:extLst>
          </p:cNvPr>
          <p:cNvSpPr txBox="1"/>
          <p:nvPr/>
        </p:nvSpPr>
        <p:spPr>
          <a:xfrm>
            <a:off x="3100342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B47DB55A-2A7F-4E03-A878-224B9A56F5FF}"/>
              </a:ext>
            </a:extLst>
          </p:cNvPr>
          <p:cNvCxnSpPr>
            <a:cxnSpLocks/>
          </p:cNvCxnSpPr>
          <p:nvPr/>
        </p:nvCxnSpPr>
        <p:spPr>
          <a:xfrm flipH="1">
            <a:off x="2943224" y="296764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E71DCBF8-BCB4-4C25-8171-078DA6DB405E}"/>
              </a:ext>
            </a:extLst>
          </p:cNvPr>
          <p:cNvCxnSpPr>
            <a:cxnSpLocks/>
          </p:cNvCxnSpPr>
          <p:nvPr/>
        </p:nvCxnSpPr>
        <p:spPr>
          <a:xfrm flipH="1">
            <a:off x="2943224" y="27358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 сполучна лінія 39">
            <a:extLst>
              <a:ext uri="{FF2B5EF4-FFF2-40B4-BE49-F238E27FC236}">
                <a16:creationId xmlns:a16="http://schemas.microsoft.com/office/drawing/2014/main" id="{515F7441-E66A-4DDA-BC99-7AC5E074C65B}"/>
              </a:ext>
            </a:extLst>
          </p:cNvPr>
          <p:cNvCxnSpPr>
            <a:cxnSpLocks/>
          </p:cNvCxnSpPr>
          <p:nvPr/>
        </p:nvCxnSpPr>
        <p:spPr>
          <a:xfrm flipH="1">
            <a:off x="2943224" y="251361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0690DAE7-A321-4792-9AEF-FFBB7748AF7B}"/>
              </a:ext>
            </a:extLst>
          </p:cNvPr>
          <p:cNvCxnSpPr>
            <a:cxnSpLocks/>
          </p:cNvCxnSpPr>
          <p:nvPr/>
        </p:nvCxnSpPr>
        <p:spPr>
          <a:xfrm flipH="1">
            <a:off x="2943224" y="227549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5CED06C2-D31B-4DB1-B0F4-6F8598E58A55}"/>
              </a:ext>
            </a:extLst>
          </p:cNvPr>
          <p:cNvCxnSpPr>
            <a:cxnSpLocks/>
          </p:cNvCxnSpPr>
          <p:nvPr/>
        </p:nvCxnSpPr>
        <p:spPr>
          <a:xfrm flipH="1">
            <a:off x="2943224" y="204908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 сполучна лінія 42">
            <a:extLst>
              <a:ext uri="{FF2B5EF4-FFF2-40B4-BE49-F238E27FC236}">
                <a16:creationId xmlns:a16="http://schemas.microsoft.com/office/drawing/2014/main" id="{2AEFB7A9-8211-4684-A9DF-F3F8306DEBB4}"/>
              </a:ext>
            </a:extLst>
          </p:cNvPr>
          <p:cNvCxnSpPr>
            <a:cxnSpLocks/>
          </p:cNvCxnSpPr>
          <p:nvPr/>
        </p:nvCxnSpPr>
        <p:spPr>
          <a:xfrm flipH="1">
            <a:off x="2943224" y="181730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сполучна лінія 43">
            <a:extLst>
              <a:ext uri="{FF2B5EF4-FFF2-40B4-BE49-F238E27FC236}">
                <a16:creationId xmlns:a16="http://schemas.microsoft.com/office/drawing/2014/main" id="{5CF1BC32-0659-4F26-926B-7D073BDC3165}"/>
              </a:ext>
            </a:extLst>
          </p:cNvPr>
          <p:cNvCxnSpPr>
            <a:cxnSpLocks/>
          </p:cNvCxnSpPr>
          <p:nvPr/>
        </p:nvCxnSpPr>
        <p:spPr>
          <a:xfrm flipH="1">
            <a:off x="2943224" y="1587121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 сполучна лінія 44">
            <a:extLst>
              <a:ext uri="{FF2B5EF4-FFF2-40B4-BE49-F238E27FC236}">
                <a16:creationId xmlns:a16="http://schemas.microsoft.com/office/drawing/2014/main" id="{7C78829B-5A6E-4EF2-988C-B9AA9BC145F7}"/>
              </a:ext>
            </a:extLst>
          </p:cNvPr>
          <p:cNvCxnSpPr>
            <a:cxnSpLocks/>
          </p:cNvCxnSpPr>
          <p:nvPr/>
        </p:nvCxnSpPr>
        <p:spPr>
          <a:xfrm flipH="1">
            <a:off x="2943224" y="52664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93932AA4-A5D6-4B55-B505-0E04E3C73254}"/>
              </a:ext>
            </a:extLst>
          </p:cNvPr>
          <p:cNvCxnSpPr>
            <a:cxnSpLocks/>
          </p:cNvCxnSpPr>
          <p:nvPr/>
        </p:nvCxnSpPr>
        <p:spPr>
          <a:xfrm flipH="1">
            <a:off x="2943224" y="504099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 сполучна лінія 47">
            <a:extLst>
              <a:ext uri="{FF2B5EF4-FFF2-40B4-BE49-F238E27FC236}">
                <a16:creationId xmlns:a16="http://schemas.microsoft.com/office/drawing/2014/main" id="{FAE0E62C-CD8E-459D-9CC3-498D2796C992}"/>
              </a:ext>
            </a:extLst>
          </p:cNvPr>
          <p:cNvCxnSpPr>
            <a:cxnSpLocks/>
          </p:cNvCxnSpPr>
          <p:nvPr/>
        </p:nvCxnSpPr>
        <p:spPr>
          <a:xfrm flipH="1">
            <a:off x="2943224" y="48092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24306769-B1FD-435B-B76A-C9A54D5BA31C}"/>
              </a:ext>
            </a:extLst>
          </p:cNvPr>
          <p:cNvCxnSpPr>
            <a:cxnSpLocks/>
          </p:cNvCxnSpPr>
          <p:nvPr/>
        </p:nvCxnSpPr>
        <p:spPr>
          <a:xfrm flipH="1">
            <a:off x="2943224" y="458696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 сполучна лінія 49">
            <a:extLst>
              <a:ext uri="{FF2B5EF4-FFF2-40B4-BE49-F238E27FC236}">
                <a16:creationId xmlns:a16="http://schemas.microsoft.com/office/drawing/2014/main" id="{907D3AAC-1B6A-4A54-B0E6-FFCA905B6347}"/>
              </a:ext>
            </a:extLst>
          </p:cNvPr>
          <p:cNvCxnSpPr>
            <a:cxnSpLocks/>
          </p:cNvCxnSpPr>
          <p:nvPr/>
        </p:nvCxnSpPr>
        <p:spPr>
          <a:xfrm flipH="1">
            <a:off x="2943224" y="434884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BD1B9317-DCA2-4DFB-94B4-8B0D81142ED9}"/>
              </a:ext>
            </a:extLst>
          </p:cNvPr>
          <p:cNvCxnSpPr>
            <a:cxnSpLocks/>
          </p:cNvCxnSpPr>
          <p:nvPr/>
        </p:nvCxnSpPr>
        <p:spPr>
          <a:xfrm flipH="1">
            <a:off x="2943224" y="412243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 сполучна лінія 51">
            <a:extLst>
              <a:ext uri="{FF2B5EF4-FFF2-40B4-BE49-F238E27FC236}">
                <a16:creationId xmlns:a16="http://schemas.microsoft.com/office/drawing/2014/main" id="{2151FC0C-1547-4DD5-A3AE-2F0D86A71596}"/>
              </a:ext>
            </a:extLst>
          </p:cNvPr>
          <p:cNvCxnSpPr>
            <a:cxnSpLocks/>
          </p:cNvCxnSpPr>
          <p:nvPr/>
        </p:nvCxnSpPr>
        <p:spPr>
          <a:xfrm flipH="1">
            <a:off x="2943224" y="389065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E307E881-4803-4D00-8ACB-083B80677E96}"/>
              </a:ext>
            </a:extLst>
          </p:cNvPr>
          <p:cNvCxnSpPr>
            <a:cxnSpLocks/>
          </p:cNvCxnSpPr>
          <p:nvPr/>
        </p:nvCxnSpPr>
        <p:spPr>
          <a:xfrm flipH="1">
            <a:off x="2943224" y="366047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 сполучна лінія 53">
            <a:extLst>
              <a:ext uri="{FF2B5EF4-FFF2-40B4-BE49-F238E27FC236}">
                <a16:creationId xmlns:a16="http://schemas.microsoft.com/office/drawing/2014/main" id="{F3B384B5-4CDA-433C-A0B5-6B0BD1C3728C}"/>
              </a:ext>
            </a:extLst>
          </p:cNvPr>
          <p:cNvCxnSpPr>
            <a:cxnSpLocks/>
          </p:cNvCxnSpPr>
          <p:nvPr/>
        </p:nvCxnSpPr>
        <p:spPr>
          <a:xfrm>
            <a:off x="3487703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 сполучна лінія 54">
            <a:extLst>
              <a:ext uri="{FF2B5EF4-FFF2-40B4-BE49-F238E27FC236}">
                <a16:creationId xmlns:a16="http://schemas.microsoft.com/office/drawing/2014/main" id="{48C04D17-B82E-47D8-A536-59B3FA1C0A5F}"/>
              </a:ext>
            </a:extLst>
          </p:cNvPr>
          <p:cNvCxnSpPr>
            <a:cxnSpLocks/>
          </p:cNvCxnSpPr>
          <p:nvPr/>
        </p:nvCxnSpPr>
        <p:spPr>
          <a:xfrm>
            <a:off x="3714681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 сполучна лінія 55">
            <a:extLst>
              <a:ext uri="{FF2B5EF4-FFF2-40B4-BE49-F238E27FC236}">
                <a16:creationId xmlns:a16="http://schemas.microsoft.com/office/drawing/2014/main" id="{D684C3C7-110F-4949-9D40-AE7246580B48}"/>
              </a:ext>
            </a:extLst>
          </p:cNvPr>
          <p:cNvCxnSpPr>
            <a:cxnSpLocks/>
          </p:cNvCxnSpPr>
          <p:nvPr/>
        </p:nvCxnSpPr>
        <p:spPr>
          <a:xfrm>
            <a:off x="3940037" y="334088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 сполучна лінія 56">
            <a:extLst>
              <a:ext uri="{FF2B5EF4-FFF2-40B4-BE49-F238E27FC236}">
                <a16:creationId xmlns:a16="http://schemas.microsoft.com/office/drawing/2014/main" id="{9E486826-89D5-4C90-A40E-B890EB6323F3}"/>
              </a:ext>
            </a:extLst>
          </p:cNvPr>
          <p:cNvCxnSpPr>
            <a:cxnSpLocks/>
          </p:cNvCxnSpPr>
          <p:nvPr/>
        </p:nvCxnSpPr>
        <p:spPr>
          <a:xfrm>
            <a:off x="4178162" y="33408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 сполучна лінія 57">
            <a:extLst>
              <a:ext uri="{FF2B5EF4-FFF2-40B4-BE49-F238E27FC236}">
                <a16:creationId xmlns:a16="http://schemas.microsoft.com/office/drawing/2014/main" id="{581FF9E0-B724-4562-8CCE-F46DC0C84397}"/>
              </a:ext>
            </a:extLst>
          </p:cNvPr>
          <p:cNvCxnSpPr>
            <a:cxnSpLocks/>
          </p:cNvCxnSpPr>
          <p:nvPr/>
        </p:nvCxnSpPr>
        <p:spPr>
          <a:xfrm>
            <a:off x="4397237" y="33515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6AB7ED65-A16F-4EB7-9576-F6112CE70870}"/>
              </a:ext>
            </a:extLst>
          </p:cNvPr>
          <p:cNvCxnSpPr>
            <a:cxnSpLocks/>
          </p:cNvCxnSpPr>
          <p:nvPr/>
        </p:nvCxnSpPr>
        <p:spPr>
          <a:xfrm>
            <a:off x="4635362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сполучна лінія 59">
            <a:extLst>
              <a:ext uri="{FF2B5EF4-FFF2-40B4-BE49-F238E27FC236}">
                <a16:creationId xmlns:a16="http://schemas.microsoft.com/office/drawing/2014/main" id="{A08B4D31-A544-4F67-8A67-8ADB3F5E280D}"/>
              </a:ext>
            </a:extLst>
          </p:cNvPr>
          <p:cNvCxnSpPr>
            <a:cxnSpLocks/>
          </p:cNvCxnSpPr>
          <p:nvPr/>
        </p:nvCxnSpPr>
        <p:spPr>
          <a:xfrm>
            <a:off x="4860787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сполучна лінія 60">
            <a:extLst>
              <a:ext uri="{FF2B5EF4-FFF2-40B4-BE49-F238E27FC236}">
                <a16:creationId xmlns:a16="http://schemas.microsoft.com/office/drawing/2014/main" id="{0E8726CC-C877-461C-AE8B-765C5EEF2F7F}"/>
              </a:ext>
            </a:extLst>
          </p:cNvPr>
          <p:cNvCxnSpPr>
            <a:cxnSpLocks/>
          </p:cNvCxnSpPr>
          <p:nvPr/>
        </p:nvCxnSpPr>
        <p:spPr>
          <a:xfrm>
            <a:off x="1181181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сполучна лінія 61">
            <a:extLst>
              <a:ext uri="{FF2B5EF4-FFF2-40B4-BE49-F238E27FC236}">
                <a16:creationId xmlns:a16="http://schemas.microsoft.com/office/drawing/2014/main" id="{E1C513C4-81D4-4201-AC3A-79508F6D3240}"/>
              </a:ext>
            </a:extLst>
          </p:cNvPr>
          <p:cNvCxnSpPr>
            <a:cxnSpLocks/>
          </p:cNvCxnSpPr>
          <p:nvPr/>
        </p:nvCxnSpPr>
        <p:spPr>
          <a:xfrm>
            <a:off x="1418239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сполучна лінія 62">
            <a:extLst>
              <a:ext uri="{FF2B5EF4-FFF2-40B4-BE49-F238E27FC236}">
                <a16:creationId xmlns:a16="http://schemas.microsoft.com/office/drawing/2014/main" id="{C2AF1807-2E16-43FA-8146-7D4F97D9503D}"/>
              </a:ext>
            </a:extLst>
          </p:cNvPr>
          <p:cNvCxnSpPr>
            <a:cxnSpLocks/>
          </p:cNvCxnSpPr>
          <p:nvPr/>
        </p:nvCxnSpPr>
        <p:spPr>
          <a:xfrm>
            <a:off x="1645217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сполучна лінія 63">
            <a:extLst>
              <a:ext uri="{FF2B5EF4-FFF2-40B4-BE49-F238E27FC236}">
                <a16:creationId xmlns:a16="http://schemas.microsoft.com/office/drawing/2014/main" id="{AD8537F1-75B3-4AD6-B11F-2128F8E4B2FA}"/>
              </a:ext>
            </a:extLst>
          </p:cNvPr>
          <p:cNvCxnSpPr>
            <a:cxnSpLocks/>
          </p:cNvCxnSpPr>
          <p:nvPr/>
        </p:nvCxnSpPr>
        <p:spPr>
          <a:xfrm>
            <a:off x="1870573" y="333629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C125B4AB-032A-4D13-8725-78F5DF987610}"/>
              </a:ext>
            </a:extLst>
          </p:cNvPr>
          <p:cNvCxnSpPr>
            <a:cxnSpLocks/>
          </p:cNvCxnSpPr>
          <p:nvPr/>
        </p:nvCxnSpPr>
        <p:spPr>
          <a:xfrm>
            <a:off x="2108698" y="333629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56994068-9A95-4445-A8EE-3357369156F7}"/>
              </a:ext>
            </a:extLst>
          </p:cNvPr>
          <p:cNvCxnSpPr>
            <a:cxnSpLocks/>
          </p:cNvCxnSpPr>
          <p:nvPr/>
        </p:nvCxnSpPr>
        <p:spPr>
          <a:xfrm>
            <a:off x="2327773" y="334696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7032BA8E-A5AD-4F7C-A2D8-F6A4EC4CBDDD}"/>
              </a:ext>
            </a:extLst>
          </p:cNvPr>
          <p:cNvCxnSpPr>
            <a:cxnSpLocks/>
          </p:cNvCxnSpPr>
          <p:nvPr/>
        </p:nvCxnSpPr>
        <p:spPr>
          <a:xfrm>
            <a:off x="2565898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82D6057A-30E6-4041-83F8-BC123FBCC05C}"/>
              </a:ext>
            </a:extLst>
          </p:cNvPr>
          <p:cNvCxnSpPr>
            <a:cxnSpLocks/>
          </p:cNvCxnSpPr>
          <p:nvPr/>
        </p:nvCxnSpPr>
        <p:spPr>
          <a:xfrm>
            <a:off x="2791323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90E4AB2-4180-4019-A73F-06F14A5867C9}"/>
              </a:ext>
            </a:extLst>
          </p:cNvPr>
          <p:cNvSpPr txBox="1"/>
          <p:nvPr/>
        </p:nvSpPr>
        <p:spPr>
          <a:xfrm>
            <a:off x="333217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B7917C-6EB9-4613-930C-884C51BCA92D}"/>
              </a:ext>
            </a:extLst>
          </p:cNvPr>
          <p:cNvSpPr txBox="1"/>
          <p:nvPr/>
        </p:nvSpPr>
        <p:spPr>
          <a:xfrm>
            <a:off x="3551628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C857083-26D7-47EC-9376-1B437B7A7729}"/>
              </a:ext>
            </a:extLst>
          </p:cNvPr>
          <p:cNvSpPr txBox="1"/>
          <p:nvPr/>
        </p:nvSpPr>
        <p:spPr>
          <a:xfrm>
            <a:off x="376149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69BD1B8-14A6-4302-B56C-2556C0060110}"/>
              </a:ext>
            </a:extLst>
          </p:cNvPr>
          <p:cNvSpPr txBox="1"/>
          <p:nvPr/>
        </p:nvSpPr>
        <p:spPr>
          <a:xfrm>
            <a:off x="4023708" y="348056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F797DB-E75F-4C38-AFB6-3CB209440C67}"/>
              </a:ext>
            </a:extLst>
          </p:cNvPr>
          <p:cNvSpPr txBox="1"/>
          <p:nvPr/>
        </p:nvSpPr>
        <p:spPr>
          <a:xfrm>
            <a:off x="4229283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CA612F-EB61-4E23-9B3F-FF100C76C268}"/>
              </a:ext>
            </a:extLst>
          </p:cNvPr>
          <p:cNvSpPr txBox="1"/>
          <p:nvPr/>
        </p:nvSpPr>
        <p:spPr>
          <a:xfrm>
            <a:off x="446212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44E7CF8-4AAB-40A7-AAA5-B909F5569828}"/>
              </a:ext>
            </a:extLst>
          </p:cNvPr>
          <p:cNvSpPr txBox="1"/>
          <p:nvPr/>
        </p:nvSpPr>
        <p:spPr>
          <a:xfrm>
            <a:off x="4694960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703CC4-D56F-4558-8766-32CD7525154F}"/>
              </a:ext>
            </a:extLst>
          </p:cNvPr>
          <p:cNvSpPr txBox="1"/>
          <p:nvPr/>
        </p:nvSpPr>
        <p:spPr>
          <a:xfrm>
            <a:off x="2681354" y="276573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CC184B9-D329-4624-83CD-8E03F37CC8C5}"/>
              </a:ext>
            </a:extLst>
          </p:cNvPr>
          <p:cNvSpPr txBox="1"/>
          <p:nvPr/>
        </p:nvSpPr>
        <p:spPr>
          <a:xfrm>
            <a:off x="2681354" y="2544053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980F9D0-BECC-463A-8568-90C46841FEC4}"/>
              </a:ext>
            </a:extLst>
          </p:cNvPr>
          <p:cNvSpPr txBox="1"/>
          <p:nvPr/>
        </p:nvSpPr>
        <p:spPr>
          <a:xfrm>
            <a:off x="2681354" y="233224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ABC2FF-356E-40F3-8477-BF90C3CB25F6}"/>
              </a:ext>
            </a:extLst>
          </p:cNvPr>
          <p:cNvSpPr txBox="1"/>
          <p:nvPr/>
        </p:nvSpPr>
        <p:spPr>
          <a:xfrm>
            <a:off x="2679136" y="2098508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DF88D8C-015A-4460-B61E-47AD88FA6087}"/>
              </a:ext>
            </a:extLst>
          </p:cNvPr>
          <p:cNvSpPr txBox="1"/>
          <p:nvPr/>
        </p:nvSpPr>
        <p:spPr>
          <a:xfrm>
            <a:off x="2678525" y="186105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910A092-3901-4433-88AF-BCA451F3333B}"/>
              </a:ext>
            </a:extLst>
          </p:cNvPr>
          <p:cNvSpPr txBox="1"/>
          <p:nvPr/>
        </p:nvSpPr>
        <p:spPr>
          <a:xfrm>
            <a:off x="2676918" y="163566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AEF5C9-0015-402F-8236-4C1EC5F5C3C6}"/>
              </a:ext>
            </a:extLst>
          </p:cNvPr>
          <p:cNvSpPr txBox="1"/>
          <p:nvPr/>
        </p:nvSpPr>
        <p:spPr>
          <a:xfrm>
            <a:off x="2676918" y="1383982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6C9E8D-D71E-4098-804C-21902A85ECDF}"/>
              </a:ext>
            </a:extLst>
          </p:cNvPr>
          <p:cNvSpPr txBox="1"/>
          <p:nvPr/>
        </p:nvSpPr>
        <p:spPr>
          <a:xfrm>
            <a:off x="2597288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ACB907-3436-4DF9-90BE-00FD8F510204}"/>
              </a:ext>
            </a:extLst>
          </p:cNvPr>
          <p:cNvSpPr txBox="1"/>
          <p:nvPr/>
        </p:nvSpPr>
        <p:spPr>
          <a:xfrm>
            <a:off x="2348589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0C36B9A-AF63-4E05-A064-96D423C52D56}"/>
              </a:ext>
            </a:extLst>
          </p:cNvPr>
          <p:cNvSpPr txBox="1"/>
          <p:nvPr/>
        </p:nvSpPr>
        <p:spPr>
          <a:xfrm>
            <a:off x="2117783" y="347726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FE9FFA6-2B27-467E-8592-DBEC0330B4C0}"/>
              </a:ext>
            </a:extLst>
          </p:cNvPr>
          <p:cNvSpPr txBox="1"/>
          <p:nvPr/>
        </p:nvSpPr>
        <p:spPr>
          <a:xfrm>
            <a:off x="1885113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DF9EC5-D6DC-41C5-939B-1C42A7E30747}"/>
              </a:ext>
            </a:extLst>
          </p:cNvPr>
          <p:cNvSpPr txBox="1"/>
          <p:nvPr/>
        </p:nvSpPr>
        <p:spPr>
          <a:xfrm>
            <a:off x="1659757" y="347526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CA7D605-0B9D-4687-8D4B-1510B750F570}"/>
              </a:ext>
            </a:extLst>
          </p:cNvPr>
          <p:cNvSpPr txBox="1"/>
          <p:nvPr/>
        </p:nvSpPr>
        <p:spPr>
          <a:xfrm>
            <a:off x="1426922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98AA331-F21D-4CAA-AC90-5DCF939DF13A}"/>
              </a:ext>
            </a:extLst>
          </p:cNvPr>
          <p:cNvSpPr txBox="1"/>
          <p:nvPr/>
        </p:nvSpPr>
        <p:spPr>
          <a:xfrm>
            <a:off x="1213500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F7A316D-2136-4ED7-A2F1-CD0FD0F87E28}"/>
              </a:ext>
            </a:extLst>
          </p:cNvPr>
          <p:cNvSpPr txBox="1"/>
          <p:nvPr/>
        </p:nvSpPr>
        <p:spPr>
          <a:xfrm>
            <a:off x="963441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A61210-B49C-4CD6-ABA0-B6EF2F892DB2}"/>
              </a:ext>
            </a:extLst>
          </p:cNvPr>
          <p:cNvSpPr txBox="1"/>
          <p:nvPr/>
        </p:nvSpPr>
        <p:spPr>
          <a:xfrm>
            <a:off x="2599354" y="370307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BAF1EC8-E68E-4483-ACBE-C5F22EE9363F}"/>
              </a:ext>
            </a:extLst>
          </p:cNvPr>
          <p:cNvSpPr txBox="1"/>
          <p:nvPr/>
        </p:nvSpPr>
        <p:spPr>
          <a:xfrm>
            <a:off x="2597288" y="393550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FE1DD13-C14C-47E5-BE34-117F4D37F088}"/>
              </a:ext>
            </a:extLst>
          </p:cNvPr>
          <p:cNvSpPr txBox="1"/>
          <p:nvPr/>
        </p:nvSpPr>
        <p:spPr>
          <a:xfrm>
            <a:off x="2597288" y="41748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C53C183-4CE2-487C-AFC4-85D4049B2180}"/>
              </a:ext>
            </a:extLst>
          </p:cNvPr>
          <p:cNvSpPr txBox="1"/>
          <p:nvPr/>
        </p:nvSpPr>
        <p:spPr>
          <a:xfrm>
            <a:off x="2598377" y="4397049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8966F8-F4E8-49EB-BF43-BAABB378ABA9}"/>
              </a:ext>
            </a:extLst>
          </p:cNvPr>
          <p:cNvSpPr txBox="1"/>
          <p:nvPr/>
        </p:nvSpPr>
        <p:spPr>
          <a:xfrm>
            <a:off x="2597287" y="4624552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C4BFBE9-1E86-4AFF-894B-A2DB9F3EAE6F}"/>
              </a:ext>
            </a:extLst>
          </p:cNvPr>
          <p:cNvSpPr txBox="1"/>
          <p:nvPr/>
        </p:nvSpPr>
        <p:spPr>
          <a:xfrm>
            <a:off x="2600997" y="486584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DD225D-FBA8-4970-A8EB-AC3D579D47D9}"/>
              </a:ext>
            </a:extLst>
          </p:cNvPr>
          <p:cNvSpPr txBox="1"/>
          <p:nvPr/>
        </p:nvSpPr>
        <p:spPr>
          <a:xfrm>
            <a:off x="2597286" y="50911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CCA4DDCD-16F7-46B9-B5DD-C92AC03DDC46}"/>
              </a:ext>
            </a:extLst>
          </p:cNvPr>
          <p:cNvCxnSpPr>
            <a:cxnSpLocks/>
          </p:cNvCxnSpPr>
          <p:nvPr/>
        </p:nvCxnSpPr>
        <p:spPr>
          <a:xfrm>
            <a:off x="3250645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27379DB4-9DE1-4710-A253-1DA3A675F427}"/>
              </a:ext>
            </a:extLst>
          </p:cNvPr>
          <p:cNvCxnSpPr>
            <a:cxnSpLocks/>
          </p:cNvCxnSpPr>
          <p:nvPr/>
        </p:nvCxnSpPr>
        <p:spPr>
          <a:xfrm flipV="1">
            <a:off x="3023361" y="1361434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25362886-8E3B-4B4B-B31E-A644CDA61921}"/>
              </a:ext>
            </a:extLst>
          </p:cNvPr>
          <p:cNvCxnSpPr>
            <a:cxnSpLocks/>
          </p:cNvCxnSpPr>
          <p:nvPr/>
        </p:nvCxnSpPr>
        <p:spPr>
          <a:xfrm>
            <a:off x="3714675" y="2513615"/>
            <a:ext cx="0" cy="915377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 сполучна лінія 102">
            <a:extLst>
              <a:ext uri="{FF2B5EF4-FFF2-40B4-BE49-F238E27FC236}">
                <a16:creationId xmlns:a16="http://schemas.microsoft.com/office/drawing/2014/main" id="{D4397409-DA90-491D-BE5B-FB488A9F8845}"/>
              </a:ext>
            </a:extLst>
          </p:cNvPr>
          <p:cNvCxnSpPr>
            <a:cxnSpLocks/>
          </p:cNvCxnSpPr>
          <p:nvPr/>
        </p:nvCxnSpPr>
        <p:spPr>
          <a:xfrm flipH="1">
            <a:off x="3020896" y="2513615"/>
            <a:ext cx="693779" cy="0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>
            <a:extLst>
              <a:ext uri="{FF2B5EF4-FFF2-40B4-BE49-F238E27FC236}">
                <a16:creationId xmlns:a16="http://schemas.microsoft.com/office/drawing/2014/main" id="{EFC13156-3529-495A-B2B6-1D56292DEF9C}"/>
              </a:ext>
            </a:extLst>
          </p:cNvPr>
          <p:cNvSpPr/>
          <p:nvPr/>
        </p:nvSpPr>
        <p:spPr>
          <a:xfrm>
            <a:off x="3656651" y="2467840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2BEAD17-EB4C-4055-89D6-D55CD687936F}"/>
                  </a:ext>
                </a:extLst>
              </p:cNvPr>
              <p:cNvSpPr txBox="1"/>
              <p:nvPr/>
            </p:nvSpPr>
            <p:spPr>
              <a:xfrm>
                <a:off x="3705690" y="2137450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2BEAD17-EB4C-4055-89D6-D55CD6879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690" y="2137450"/>
                <a:ext cx="362843" cy="461665"/>
              </a:xfrm>
              <a:prstGeom prst="rect">
                <a:avLst/>
              </a:prstGeom>
              <a:blipFill>
                <a:blip r:embed="rId10"/>
                <a:stretch>
                  <a:fillRect l="-5085" r="-847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40FA6FD0-A940-4D41-A7E1-C84A8F17A932}"/>
                  </a:ext>
                </a:extLst>
              </p:cNvPr>
              <p:cNvSpPr txBox="1"/>
              <p:nvPr/>
            </p:nvSpPr>
            <p:spPr>
              <a:xfrm>
                <a:off x="3900985" y="2137449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(3;4)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40FA6FD0-A940-4D41-A7E1-C84A8F17A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985" y="2137449"/>
                <a:ext cx="936564" cy="461665"/>
              </a:xfrm>
              <a:prstGeom prst="rect">
                <a:avLst/>
              </a:prstGeom>
              <a:blipFill>
                <a:blip r:embed="rId11"/>
                <a:stretch>
                  <a:fillRect l="-5844" r="-1948" b="-18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Овал 112">
            <a:extLst>
              <a:ext uri="{FF2B5EF4-FFF2-40B4-BE49-F238E27FC236}">
                <a16:creationId xmlns:a16="http://schemas.microsoft.com/office/drawing/2014/main" id="{7F9A5364-F1AC-4CDA-ABAC-57FBEC20C8C8}"/>
              </a:ext>
            </a:extLst>
          </p:cNvPr>
          <p:cNvSpPr/>
          <p:nvPr/>
        </p:nvSpPr>
        <p:spPr>
          <a:xfrm>
            <a:off x="4584850" y="3375507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F3B3B0F0-64E2-4527-8591-35E9E36DDA46}"/>
                  </a:ext>
                </a:extLst>
              </p:cNvPr>
              <p:cNvSpPr txBox="1"/>
              <p:nvPr/>
            </p:nvSpPr>
            <p:spPr>
              <a:xfrm>
                <a:off x="4453939" y="2859023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F3B3B0F0-64E2-4527-8591-35E9E36DD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3939" y="2859023"/>
                <a:ext cx="362843" cy="461665"/>
              </a:xfrm>
              <a:prstGeom prst="rect">
                <a:avLst/>
              </a:prstGeom>
              <a:blipFill>
                <a:blip r:embed="rId14"/>
                <a:stretch>
                  <a:fillRect l="-5085" r="-1016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A990314D-CA93-4B86-8A54-172CB16D1DE7}"/>
                  </a:ext>
                </a:extLst>
              </p:cNvPr>
              <p:cNvSpPr txBox="1"/>
              <p:nvPr/>
            </p:nvSpPr>
            <p:spPr>
              <a:xfrm>
                <a:off x="4694960" y="2855638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(7;0)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A990314D-CA93-4B86-8A54-172CB16D1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960" y="2855638"/>
                <a:ext cx="936564" cy="461665"/>
              </a:xfrm>
              <a:prstGeom prst="rect">
                <a:avLst/>
              </a:prstGeom>
              <a:blipFill>
                <a:blip r:embed="rId15"/>
                <a:stretch>
                  <a:fillRect l="-5195" r="-2597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Овал 116">
            <a:extLst>
              <a:ext uri="{FF2B5EF4-FFF2-40B4-BE49-F238E27FC236}">
                <a16:creationId xmlns:a16="http://schemas.microsoft.com/office/drawing/2014/main" id="{F313BCB7-D59C-41AC-89E6-D5D311BD736C}"/>
              </a:ext>
            </a:extLst>
          </p:cNvPr>
          <p:cNvSpPr/>
          <p:nvPr/>
        </p:nvSpPr>
        <p:spPr>
          <a:xfrm>
            <a:off x="2970385" y="4904008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6542759-6AC6-42C5-B6AD-8CB46F02EBF2}"/>
                  </a:ext>
                </a:extLst>
              </p:cNvPr>
              <p:cNvSpPr txBox="1"/>
              <p:nvPr/>
            </p:nvSpPr>
            <p:spPr>
              <a:xfrm>
                <a:off x="3077953" y="4554081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6542759-6AC6-42C5-B6AD-8CB46F02E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953" y="4554081"/>
                <a:ext cx="362843" cy="461665"/>
              </a:xfrm>
              <a:prstGeom prst="rect">
                <a:avLst/>
              </a:prstGeom>
              <a:blipFill>
                <a:blip r:embed="rId16"/>
                <a:stretch>
                  <a:fillRect l="-5085" r="-508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7C0874DD-C427-46C2-BF18-2902429714BC}"/>
                  </a:ext>
                </a:extLst>
              </p:cNvPr>
              <p:cNvSpPr txBox="1"/>
              <p:nvPr/>
            </p:nvSpPr>
            <p:spPr>
              <a:xfrm>
                <a:off x="3318974" y="4550696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(0;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2D546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2D5465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2D5465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7C0874DD-C427-46C2-BF18-290242971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974" y="4550696"/>
                <a:ext cx="936564" cy="461665"/>
              </a:xfrm>
              <a:prstGeom prst="rect">
                <a:avLst/>
              </a:prstGeom>
              <a:blipFill>
                <a:blip r:embed="rId17"/>
                <a:stretch>
                  <a:fillRect l="-5195" r="-18182" b="-18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D119C9DE-7C3D-4012-BD27-7E3977E39AC7}"/>
                  </a:ext>
                </a:extLst>
              </p:cNvPr>
              <p:cNvSpPr txBox="1"/>
              <p:nvPr/>
            </p:nvSpPr>
            <p:spPr>
              <a:xfrm>
                <a:off x="567954" y="4365644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D119C9DE-7C3D-4012-BD27-7E3977E39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54" y="4365644"/>
                <a:ext cx="362843" cy="461665"/>
              </a:xfrm>
              <a:prstGeom prst="rect">
                <a:avLst/>
              </a:prstGeom>
              <a:blipFill>
                <a:blip r:embed="rId18"/>
                <a:stretch>
                  <a:fillRect l="-3333" r="-1333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4BC116F9-366D-44A2-BBBF-1AE9817337AA}"/>
                  </a:ext>
                </a:extLst>
              </p:cNvPr>
              <p:cNvSpPr txBox="1"/>
              <p:nvPr/>
            </p:nvSpPr>
            <p:spPr>
              <a:xfrm>
                <a:off x="808975" y="4362259"/>
                <a:ext cx="13552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(−5;−</m:t>
                      </m:r>
                      <m:r>
                        <a:rPr lang="uk-UA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4BC116F9-366D-44A2-BBBF-1AE981733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975" y="4362259"/>
                <a:ext cx="1355298" cy="461665"/>
              </a:xfrm>
              <a:prstGeom prst="rect">
                <a:avLst/>
              </a:prstGeom>
              <a:blipFill>
                <a:blip r:embed="rId19"/>
                <a:stretch>
                  <a:fillRect l="-4054" r="-4505" b="-18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9" name="Пряма сполучна лінія 108">
            <a:extLst>
              <a:ext uri="{FF2B5EF4-FFF2-40B4-BE49-F238E27FC236}">
                <a16:creationId xmlns:a16="http://schemas.microsoft.com/office/drawing/2014/main" id="{08B376D9-DFAA-4EE5-A6C1-AC77D2ECD903}"/>
              </a:ext>
            </a:extLst>
          </p:cNvPr>
          <p:cNvCxnSpPr>
            <a:cxnSpLocks/>
          </p:cNvCxnSpPr>
          <p:nvPr/>
        </p:nvCxnSpPr>
        <p:spPr>
          <a:xfrm>
            <a:off x="1870752" y="3474943"/>
            <a:ext cx="0" cy="873901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 сполучна лінія 109">
            <a:extLst>
              <a:ext uri="{FF2B5EF4-FFF2-40B4-BE49-F238E27FC236}">
                <a16:creationId xmlns:a16="http://schemas.microsoft.com/office/drawing/2014/main" id="{891C0C40-BBF3-441E-84DF-FDDBE9A34411}"/>
              </a:ext>
            </a:extLst>
          </p:cNvPr>
          <p:cNvCxnSpPr>
            <a:cxnSpLocks/>
          </p:cNvCxnSpPr>
          <p:nvPr/>
        </p:nvCxnSpPr>
        <p:spPr>
          <a:xfrm>
            <a:off x="1877300" y="4348844"/>
            <a:ext cx="1057572" cy="0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Овал 101">
            <a:extLst>
              <a:ext uri="{FF2B5EF4-FFF2-40B4-BE49-F238E27FC236}">
                <a16:creationId xmlns:a16="http://schemas.microsoft.com/office/drawing/2014/main" id="{E0759B08-C628-47C1-9194-1E25BF87D64A}"/>
              </a:ext>
            </a:extLst>
          </p:cNvPr>
          <p:cNvSpPr/>
          <p:nvPr/>
        </p:nvSpPr>
        <p:spPr>
          <a:xfrm>
            <a:off x="1825556" y="4292503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11" name="Пряма сполучна лінія 110">
            <a:extLst>
              <a:ext uri="{FF2B5EF4-FFF2-40B4-BE49-F238E27FC236}">
                <a16:creationId xmlns:a16="http://schemas.microsoft.com/office/drawing/2014/main" id="{E1D875B0-D59A-4F02-BA9F-82B8821E905D}"/>
              </a:ext>
            </a:extLst>
          </p:cNvPr>
          <p:cNvCxnSpPr>
            <a:cxnSpLocks/>
          </p:cNvCxnSpPr>
          <p:nvPr/>
        </p:nvCxnSpPr>
        <p:spPr>
          <a:xfrm>
            <a:off x="2107927" y="2967640"/>
            <a:ext cx="0" cy="427307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 сполучна лінія 111">
            <a:extLst>
              <a:ext uri="{FF2B5EF4-FFF2-40B4-BE49-F238E27FC236}">
                <a16:creationId xmlns:a16="http://schemas.microsoft.com/office/drawing/2014/main" id="{BF73E625-71AE-4DA2-A8C7-44327B08E9F0}"/>
              </a:ext>
            </a:extLst>
          </p:cNvPr>
          <p:cNvCxnSpPr>
            <a:cxnSpLocks/>
          </p:cNvCxnSpPr>
          <p:nvPr/>
        </p:nvCxnSpPr>
        <p:spPr>
          <a:xfrm flipH="1">
            <a:off x="2117783" y="2967640"/>
            <a:ext cx="875197" cy="0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 сполучна лінія 119">
            <a:extLst>
              <a:ext uri="{FF2B5EF4-FFF2-40B4-BE49-F238E27FC236}">
                <a16:creationId xmlns:a16="http://schemas.microsoft.com/office/drawing/2014/main" id="{4F04C548-78D7-4138-9094-FCFF6AC77CBA}"/>
              </a:ext>
            </a:extLst>
          </p:cNvPr>
          <p:cNvCxnSpPr>
            <a:cxnSpLocks/>
          </p:cNvCxnSpPr>
          <p:nvPr/>
        </p:nvCxnSpPr>
        <p:spPr>
          <a:xfrm flipH="1">
            <a:off x="3100515" y="4122277"/>
            <a:ext cx="839522" cy="0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 сполучна лінія 120">
            <a:extLst>
              <a:ext uri="{FF2B5EF4-FFF2-40B4-BE49-F238E27FC236}">
                <a16:creationId xmlns:a16="http://schemas.microsoft.com/office/drawing/2014/main" id="{7E48F7C6-BFC0-48B2-8A7C-46411E218805}"/>
              </a:ext>
            </a:extLst>
          </p:cNvPr>
          <p:cNvCxnSpPr>
            <a:cxnSpLocks/>
          </p:cNvCxnSpPr>
          <p:nvPr/>
        </p:nvCxnSpPr>
        <p:spPr>
          <a:xfrm flipV="1">
            <a:off x="3940037" y="3515350"/>
            <a:ext cx="0" cy="606927"/>
          </a:xfrm>
          <a:prstGeom prst="line">
            <a:avLst/>
          </a:prstGeom>
          <a:ln w="28575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Овал 121">
            <a:extLst>
              <a:ext uri="{FF2B5EF4-FFF2-40B4-BE49-F238E27FC236}">
                <a16:creationId xmlns:a16="http://schemas.microsoft.com/office/drawing/2014/main" id="{D879ED86-BE31-4821-AD43-8E368630AFC0}"/>
              </a:ext>
            </a:extLst>
          </p:cNvPr>
          <p:cNvSpPr/>
          <p:nvPr/>
        </p:nvSpPr>
        <p:spPr>
          <a:xfrm>
            <a:off x="3887111" y="4069661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3" name="Овал 122">
            <a:extLst>
              <a:ext uri="{FF2B5EF4-FFF2-40B4-BE49-F238E27FC236}">
                <a16:creationId xmlns:a16="http://schemas.microsoft.com/office/drawing/2014/main" id="{F3FA114D-708D-4269-8B48-FF1E0B981D9A}"/>
              </a:ext>
            </a:extLst>
          </p:cNvPr>
          <p:cNvSpPr/>
          <p:nvPr/>
        </p:nvSpPr>
        <p:spPr>
          <a:xfrm>
            <a:off x="2067909" y="2930909"/>
            <a:ext cx="101023" cy="101023"/>
          </a:xfrm>
          <a:prstGeom prst="ellipse">
            <a:avLst/>
          </a:prstGeom>
          <a:solidFill>
            <a:srgbClr val="2D5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975D886D-84BE-4DA1-9B28-94BF96669D23}"/>
                  </a:ext>
                </a:extLst>
              </p:cNvPr>
              <p:cNvSpPr txBox="1"/>
              <p:nvPr/>
            </p:nvSpPr>
            <p:spPr>
              <a:xfrm>
                <a:off x="3888550" y="3995530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975D886D-84BE-4DA1-9B28-94BF96669D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550" y="3995530"/>
                <a:ext cx="362843" cy="461665"/>
              </a:xfrm>
              <a:prstGeom prst="rect">
                <a:avLst/>
              </a:prstGeom>
              <a:blipFill>
                <a:blip r:embed="rId20"/>
                <a:stretch>
                  <a:fillRect l="-5085" r="-678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2AA3A9B-A29E-42C2-A073-EACA013F2EBF}"/>
                  </a:ext>
                </a:extLst>
              </p:cNvPr>
              <p:cNvSpPr txBox="1"/>
              <p:nvPr/>
            </p:nvSpPr>
            <p:spPr>
              <a:xfrm>
                <a:off x="4129571" y="3992145"/>
                <a:ext cx="13552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(4;−3)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2AA3A9B-A29E-42C2-A073-EACA013F2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71" y="3992145"/>
                <a:ext cx="1355298" cy="461665"/>
              </a:xfrm>
              <a:prstGeom prst="rect">
                <a:avLst/>
              </a:prstGeom>
              <a:blipFill>
                <a:blip r:embed="rId21"/>
                <a:stretch>
                  <a:fillRect l="-3587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AA8AC51B-52D1-4CEB-AF23-637DC65E4C97}"/>
                  </a:ext>
                </a:extLst>
              </p:cNvPr>
              <p:cNvSpPr txBox="1"/>
              <p:nvPr/>
            </p:nvSpPr>
            <p:spPr>
              <a:xfrm>
                <a:off x="925601" y="2483730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AA8AC51B-52D1-4CEB-AF23-637DC65E4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601" y="2483730"/>
                <a:ext cx="362843" cy="461665"/>
              </a:xfrm>
              <a:prstGeom prst="rect">
                <a:avLst/>
              </a:prstGeom>
              <a:blipFill>
                <a:blip r:embed="rId22"/>
                <a:stretch>
                  <a:fillRect l="-5085" r="-678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E1E7C235-CE16-4C66-8EEB-D6488A46BCD2}"/>
                  </a:ext>
                </a:extLst>
              </p:cNvPr>
              <p:cNvSpPr txBox="1"/>
              <p:nvPr/>
            </p:nvSpPr>
            <p:spPr>
              <a:xfrm>
                <a:off x="1166622" y="2480345"/>
                <a:ext cx="13552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uk-UA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uk-UA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E1E7C235-CE16-4C66-8EEB-D6488A46B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622" y="2480345"/>
                <a:ext cx="1355298" cy="461665"/>
              </a:xfrm>
              <a:prstGeom prst="rect">
                <a:avLst/>
              </a:prstGeom>
              <a:blipFill>
                <a:blip r:embed="rId23"/>
                <a:stretch>
                  <a:fillRect l="-3587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Прямокутник 127">
            <a:extLst>
              <a:ext uri="{FF2B5EF4-FFF2-40B4-BE49-F238E27FC236}">
                <a16:creationId xmlns:a16="http://schemas.microsoft.com/office/drawing/2014/main" id="{6B90A901-FBD9-403E-A66C-98112C8E13F9}"/>
              </a:ext>
            </a:extLst>
          </p:cNvPr>
          <p:cNvSpPr/>
          <p:nvPr/>
        </p:nvSpPr>
        <p:spPr>
          <a:xfrm>
            <a:off x="6432330" y="933818"/>
            <a:ext cx="5759669" cy="1071177"/>
          </a:xfrm>
          <a:prstGeom prst="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Осі координат ділять площину на чотири частини – </a:t>
            </a:r>
            <a:r>
              <a:rPr lang="uk-UA" sz="2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координатні чверті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30B03DF-1E8A-4345-B76A-60E87971FCD7}"/>
              </a:ext>
            </a:extLst>
          </p:cNvPr>
          <p:cNvSpPr txBox="1"/>
          <p:nvPr/>
        </p:nvSpPr>
        <p:spPr>
          <a:xfrm>
            <a:off x="4474706" y="777905"/>
            <a:ext cx="362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D5465"/>
                </a:solidFill>
              </a:rPr>
              <a:t>I</a:t>
            </a:r>
            <a:endParaRPr lang="uk-UA" sz="2400" dirty="0">
              <a:solidFill>
                <a:srgbClr val="2D5465"/>
              </a:solidFill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E32D566-2B9D-4A36-A709-BAED1F3E7EEC}"/>
              </a:ext>
            </a:extLst>
          </p:cNvPr>
          <p:cNvSpPr txBox="1"/>
          <p:nvPr/>
        </p:nvSpPr>
        <p:spPr>
          <a:xfrm>
            <a:off x="1087762" y="774514"/>
            <a:ext cx="362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D5465"/>
                </a:solidFill>
              </a:rPr>
              <a:t>II</a:t>
            </a:r>
            <a:endParaRPr lang="uk-UA" sz="2400" dirty="0">
              <a:solidFill>
                <a:srgbClr val="2D5465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BE20211-9A1E-46E2-9EA8-46A8920FB962}"/>
              </a:ext>
            </a:extLst>
          </p:cNvPr>
          <p:cNvSpPr txBox="1"/>
          <p:nvPr/>
        </p:nvSpPr>
        <p:spPr>
          <a:xfrm>
            <a:off x="1051502" y="5392416"/>
            <a:ext cx="57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D5465"/>
                </a:solidFill>
              </a:rPr>
              <a:t>III</a:t>
            </a:r>
            <a:endParaRPr lang="uk-UA" sz="2400" dirty="0">
              <a:solidFill>
                <a:srgbClr val="2D5465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CEE321B-854E-44BC-B87F-36E37DF27585}"/>
              </a:ext>
            </a:extLst>
          </p:cNvPr>
          <p:cNvSpPr txBox="1"/>
          <p:nvPr/>
        </p:nvSpPr>
        <p:spPr>
          <a:xfrm>
            <a:off x="4397237" y="5392416"/>
            <a:ext cx="57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D5465"/>
                </a:solidFill>
              </a:rPr>
              <a:t>IV</a:t>
            </a:r>
            <a:endParaRPr lang="uk-UA" sz="2400" dirty="0">
              <a:solidFill>
                <a:srgbClr val="2D5465"/>
              </a:solidFill>
            </a:endParaRPr>
          </a:p>
        </p:txBody>
      </p:sp>
      <p:pic>
        <p:nvPicPr>
          <p:cNvPr id="133" name="Графіка 132" descr="Лампочка">
            <a:extLst>
              <a:ext uri="{FF2B5EF4-FFF2-40B4-BE49-F238E27FC236}">
                <a16:creationId xmlns:a16="http://schemas.microsoft.com/office/drawing/2014/main" id="{39AE730B-085A-48CA-9ED6-9AFDF6531A7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1283533" y="5886462"/>
            <a:ext cx="914400" cy="914400"/>
          </a:xfrm>
          <a:prstGeom prst="rect">
            <a:avLst/>
          </a:prstGeom>
        </p:spPr>
      </p:pic>
      <p:sp>
        <p:nvSpPr>
          <p:cNvPr id="134" name="Прямоугольник 7">
            <a:extLst>
              <a:ext uri="{FF2B5EF4-FFF2-40B4-BE49-F238E27FC236}">
                <a16:creationId xmlns:a16="http://schemas.microsoft.com/office/drawing/2014/main" id="{EFBF573F-5F36-47FB-ACC5-ABA57F1F6D1F}"/>
              </a:ext>
            </a:extLst>
          </p:cNvPr>
          <p:cNvSpPr/>
          <p:nvPr/>
        </p:nvSpPr>
        <p:spPr>
          <a:xfrm>
            <a:off x="7772400" y="6112829"/>
            <a:ext cx="3546111" cy="461665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Назвіть координати точок</a:t>
            </a:r>
            <a:endParaRPr lang="ru-RU" sz="240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587924D-18BE-4099-A647-66BE96408C94}"/>
                  </a:ext>
                </a:extLst>
              </p:cNvPr>
              <p:cNvSpPr txBox="1"/>
              <p:nvPr/>
            </p:nvSpPr>
            <p:spPr>
              <a:xfrm>
                <a:off x="3320857" y="2903087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uk-UA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;0)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587924D-18BE-4099-A647-66BE96408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857" y="2903087"/>
                <a:ext cx="936564" cy="461665"/>
              </a:xfrm>
              <a:prstGeom prst="rect">
                <a:avLst/>
              </a:prstGeom>
              <a:blipFill>
                <a:blip r:embed="rId30"/>
                <a:stretch>
                  <a:fillRect l="-5882" r="-2614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Групувати 115">
            <a:extLst>
              <a:ext uri="{FF2B5EF4-FFF2-40B4-BE49-F238E27FC236}">
                <a16:creationId xmlns:a16="http://schemas.microsoft.com/office/drawing/2014/main" id="{5847DB0E-35FC-4565-B909-10A38983C546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143" name="Прямокутник 1">
              <a:extLst>
                <a:ext uri="{FF2B5EF4-FFF2-40B4-BE49-F238E27FC236}">
                  <a16:creationId xmlns:a16="http://schemas.microsoft.com/office/drawing/2014/main" id="{76629D60-15EC-42BF-A8C1-3B4B650F577E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144" name="Графіка 143" descr="Blackboard outline">
              <a:extLst>
                <a:ext uri="{FF2B5EF4-FFF2-40B4-BE49-F238E27FC236}">
                  <a16:creationId xmlns:a16="http://schemas.microsoft.com/office/drawing/2014/main" id="{7401F421-AB63-49C2-B50D-CC0D60252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grpSp>
        <p:nvGrpSpPr>
          <p:cNvPr id="145" name="Групувати 144">
            <a:extLst>
              <a:ext uri="{FF2B5EF4-FFF2-40B4-BE49-F238E27FC236}">
                <a16:creationId xmlns:a16="http://schemas.microsoft.com/office/drawing/2014/main" id="{4B254844-54B9-4985-8E0A-B57DCF6B11B8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146" name="Графіка 145">
              <a:extLst>
                <a:ext uri="{FF2B5EF4-FFF2-40B4-BE49-F238E27FC236}">
                  <a16:creationId xmlns:a16="http://schemas.microsoft.com/office/drawing/2014/main" id="{1D7AD0E8-5333-4BCF-9091-1533F6AD30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EEB5D285-76E6-4353-B2C9-3308FAE8410D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Координатна площина</a:t>
              </a:r>
            </a:p>
          </p:txBody>
        </p:sp>
      </p:grpSp>
      <p:sp>
        <p:nvSpPr>
          <p:cNvPr id="141" name="Прямоугольник 7">
            <a:extLst>
              <a:ext uri="{FF2B5EF4-FFF2-40B4-BE49-F238E27FC236}">
                <a16:creationId xmlns:a16="http://schemas.microsoft.com/office/drawing/2014/main" id="{C7356C6E-07C2-4622-870D-6D646C395B93}"/>
              </a:ext>
            </a:extLst>
          </p:cNvPr>
          <p:cNvSpPr/>
          <p:nvPr/>
        </p:nvSpPr>
        <p:spPr>
          <a:xfrm>
            <a:off x="5886715" y="6153850"/>
            <a:ext cx="5431796" cy="461665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Назвіть координати початку координат</a:t>
            </a:r>
            <a:endParaRPr lang="ru-RU" sz="240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5" name="Прямоугольник 7">
            <a:extLst>
              <a:ext uri="{FF2B5EF4-FFF2-40B4-BE49-F238E27FC236}">
                <a16:creationId xmlns:a16="http://schemas.microsoft.com/office/drawing/2014/main" id="{915B93CF-F985-431B-894B-071A3E899D62}"/>
              </a:ext>
            </a:extLst>
          </p:cNvPr>
          <p:cNvSpPr/>
          <p:nvPr/>
        </p:nvSpPr>
        <p:spPr>
          <a:xfrm>
            <a:off x="5886715" y="5928162"/>
            <a:ext cx="5431796" cy="830997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Чи можуть у межах однієї координатної чверті змінюватися знаки координат?</a:t>
            </a:r>
            <a:endParaRPr lang="ru-RU" sz="240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69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5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8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25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2" grpId="0" animBg="1"/>
      <p:bldP spid="122" grpId="0" animBg="1"/>
      <p:bldP spid="123" grpId="0" animBg="1"/>
      <p:bldP spid="124" grpId="0"/>
      <p:bldP spid="125" grpId="0"/>
      <p:bldP spid="126" grpId="0"/>
      <p:bldP spid="127" grpId="0"/>
      <p:bldP spid="128" grpId="0" animBg="1"/>
      <p:bldP spid="129" grpId="0"/>
      <p:bldP spid="130" grpId="0"/>
      <p:bldP spid="131" grpId="0"/>
      <p:bldP spid="132" grpId="0"/>
      <p:bldP spid="134" grpId="0" animBg="1"/>
      <p:bldP spid="134" grpId="1" animBg="1"/>
      <p:bldP spid="142" grpId="0"/>
      <p:bldP spid="141" grpId="0" animBg="1"/>
      <p:bldP spid="141" grpId="1" animBg="1"/>
      <p:bldP spid="1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41B3B552-DF4D-4E79-B6EF-E8FB5F1E799C}"/>
              </a:ext>
            </a:extLst>
          </p:cNvPr>
          <p:cNvCxnSpPr>
            <a:cxnSpLocks/>
          </p:cNvCxnSpPr>
          <p:nvPr/>
        </p:nvCxnSpPr>
        <p:spPr>
          <a:xfrm rot="5400000" flipV="1">
            <a:off x="2999297" y="1361439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/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7EB392-FBFC-4B2C-9C1B-DF3DCCCC2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28" y="3428995"/>
                <a:ext cx="43091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/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A90C4E-AAC8-4295-93D9-F6A84EF5B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232" y="1051893"/>
                <a:ext cx="430917" cy="461665"/>
              </a:xfrm>
              <a:prstGeom prst="rect">
                <a:avLst/>
              </a:prstGeom>
              <a:blipFill>
                <a:blip r:embed="rId8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/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063FC6-37B6-4D7B-8272-8CAE7B13F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819" y="2913842"/>
                <a:ext cx="43091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EE13D8F2-7D78-4D57-A345-ECBC9FB9B06D}"/>
              </a:ext>
            </a:extLst>
          </p:cNvPr>
          <p:cNvCxnSpPr>
            <a:cxnSpLocks/>
          </p:cNvCxnSpPr>
          <p:nvPr/>
        </p:nvCxnSpPr>
        <p:spPr>
          <a:xfrm flipH="1">
            <a:off x="2943224" y="31930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3B9CD93-2118-41FD-8231-2B063726F71B}"/>
              </a:ext>
            </a:extLst>
          </p:cNvPr>
          <p:cNvSpPr txBox="1"/>
          <p:nvPr/>
        </p:nvSpPr>
        <p:spPr>
          <a:xfrm>
            <a:off x="2683572" y="299195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849CB2-BB7C-4A57-ABF3-F2F4058B776E}"/>
              </a:ext>
            </a:extLst>
          </p:cNvPr>
          <p:cNvSpPr txBox="1"/>
          <p:nvPr/>
        </p:nvSpPr>
        <p:spPr>
          <a:xfrm>
            <a:off x="3100342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B47DB55A-2A7F-4E03-A878-224B9A56F5FF}"/>
              </a:ext>
            </a:extLst>
          </p:cNvPr>
          <p:cNvCxnSpPr>
            <a:cxnSpLocks/>
          </p:cNvCxnSpPr>
          <p:nvPr/>
        </p:nvCxnSpPr>
        <p:spPr>
          <a:xfrm flipH="1">
            <a:off x="2943224" y="296764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E71DCBF8-BCB4-4C25-8171-078DA6DB405E}"/>
              </a:ext>
            </a:extLst>
          </p:cNvPr>
          <p:cNvCxnSpPr>
            <a:cxnSpLocks/>
          </p:cNvCxnSpPr>
          <p:nvPr/>
        </p:nvCxnSpPr>
        <p:spPr>
          <a:xfrm flipH="1">
            <a:off x="2943224" y="273586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 сполучна лінія 39">
            <a:extLst>
              <a:ext uri="{FF2B5EF4-FFF2-40B4-BE49-F238E27FC236}">
                <a16:creationId xmlns:a16="http://schemas.microsoft.com/office/drawing/2014/main" id="{515F7441-E66A-4DDA-BC99-7AC5E074C65B}"/>
              </a:ext>
            </a:extLst>
          </p:cNvPr>
          <p:cNvCxnSpPr>
            <a:cxnSpLocks/>
          </p:cNvCxnSpPr>
          <p:nvPr/>
        </p:nvCxnSpPr>
        <p:spPr>
          <a:xfrm flipH="1">
            <a:off x="2943224" y="251361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0690DAE7-A321-4792-9AEF-FFBB7748AF7B}"/>
              </a:ext>
            </a:extLst>
          </p:cNvPr>
          <p:cNvCxnSpPr>
            <a:cxnSpLocks/>
          </p:cNvCxnSpPr>
          <p:nvPr/>
        </p:nvCxnSpPr>
        <p:spPr>
          <a:xfrm flipH="1">
            <a:off x="2943224" y="227549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5CED06C2-D31B-4DB1-B0F4-6F8598E58A55}"/>
              </a:ext>
            </a:extLst>
          </p:cNvPr>
          <p:cNvCxnSpPr>
            <a:cxnSpLocks/>
          </p:cNvCxnSpPr>
          <p:nvPr/>
        </p:nvCxnSpPr>
        <p:spPr>
          <a:xfrm flipH="1">
            <a:off x="2943224" y="2049080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 сполучна лінія 42">
            <a:extLst>
              <a:ext uri="{FF2B5EF4-FFF2-40B4-BE49-F238E27FC236}">
                <a16:creationId xmlns:a16="http://schemas.microsoft.com/office/drawing/2014/main" id="{2AEFB7A9-8211-4684-A9DF-F3F8306DEBB4}"/>
              </a:ext>
            </a:extLst>
          </p:cNvPr>
          <p:cNvCxnSpPr>
            <a:cxnSpLocks/>
          </p:cNvCxnSpPr>
          <p:nvPr/>
        </p:nvCxnSpPr>
        <p:spPr>
          <a:xfrm flipH="1">
            <a:off x="2943224" y="181730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сполучна лінія 43">
            <a:extLst>
              <a:ext uri="{FF2B5EF4-FFF2-40B4-BE49-F238E27FC236}">
                <a16:creationId xmlns:a16="http://schemas.microsoft.com/office/drawing/2014/main" id="{5CF1BC32-0659-4F26-926B-7D073BDC3165}"/>
              </a:ext>
            </a:extLst>
          </p:cNvPr>
          <p:cNvCxnSpPr>
            <a:cxnSpLocks/>
          </p:cNvCxnSpPr>
          <p:nvPr/>
        </p:nvCxnSpPr>
        <p:spPr>
          <a:xfrm flipH="1">
            <a:off x="2943224" y="1587121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 сполучна лінія 44">
            <a:extLst>
              <a:ext uri="{FF2B5EF4-FFF2-40B4-BE49-F238E27FC236}">
                <a16:creationId xmlns:a16="http://schemas.microsoft.com/office/drawing/2014/main" id="{7C78829B-5A6E-4EF2-988C-B9AA9BC145F7}"/>
              </a:ext>
            </a:extLst>
          </p:cNvPr>
          <p:cNvCxnSpPr>
            <a:cxnSpLocks/>
          </p:cNvCxnSpPr>
          <p:nvPr/>
        </p:nvCxnSpPr>
        <p:spPr>
          <a:xfrm flipH="1">
            <a:off x="2943224" y="52664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93932AA4-A5D6-4B55-B505-0E04E3C73254}"/>
              </a:ext>
            </a:extLst>
          </p:cNvPr>
          <p:cNvCxnSpPr>
            <a:cxnSpLocks/>
          </p:cNvCxnSpPr>
          <p:nvPr/>
        </p:nvCxnSpPr>
        <p:spPr>
          <a:xfrm flipH="1">
            <a:off x="2943224" y="504099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 сполучна лінія 47">
            <a:extLst>
              <a:ext uri="{FF2B5EF4-FFF2-40B4-BE49-F238E27FC236}">
                <a16:creationId xmlns:a16="http://schemas.microsoft.com/office/drawing/2014/main" id="{FAE0E62C-CD8E-459D-9CC3-498D2796C992}"/>
              </a:ext>
            </a:extLst>
          </p:cNvPr>
          <p:cNvCxnSpPr>
            <a:cxnSpLocks/>
          </p:cNvCxnSpPr>
          <p:nvPr/>
        </p:nvCxnSpPr>
        <p:spPr>
          <a:xfrm flipH="1">
            <a:off x="2943224" y="480921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24306769-B1FD-435B-B76A-C9A54D5BA31C}"/>
              </a:ext>
            </a:extLst>
          </p:cNvPr>
          <p:cNvCxnSpPr>
            <a:cxnSpLocks/>
          </p:cNvCxnSpPr>
          <p:nvPr/>
        </p:nvCxnSpPr>
        <p:spPr>
          <a:xfrm flipH="1">
            <a:off x="2943224" y="458696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 сполучна лінія 49">
            <a:extLst>
              <a:ext uri="{FF2B5EF4-FFF2-40B4-BE49-F238E27FC236}">
                <a16:creationId xmlns:a16="http://schemas.microsoft.com/office/drawing/2014/main" id="{907D3AAC-1B6A-4A54-B0E6-FFCA905B6347}"/>
              </a:ext>
            </a:extLst>
          </p:cNvPr>
          <p:cNvCxnSpPr>
            <a:cxnSpLocks/>
          </p:cNvCxnSpPr>
          <p:nvPr/>
        </p:nvCxnSpPr>
        <p:spPr>
          <a:xfrm flipH="1">
            <a:off x="2943224" y="434884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BD1B9317-DCA2-4DFB-94B4-8B0D81142ED9}"/>
              </a:ext>
            </a:extLst>
          </p:cNvPr>
          <p:cNvCxnSpPr>
            <a:cxnSpLocks/>
          </p:cNvCxnSpPr>
          <p:nvPr/>
        </p:nvCxnSpPr>
        <p:spPr>
          <a:xfrm flipH="1">
            <a:off x="2943224" y="4122434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 сполучна лінія 51">
            <a:extLst>
              <a:ext uri="{FF2B5EF4-FFF2-40B4-BE49-F238E27FC236}">
                <a16:creationId xmlns:a16="http://schemas.microsoft.com/office/drawing/2014/main" id="{2151FC0C-1547-4DD5-A3AE-2F0D86A71596}"/>
              </a:ext>
            </a:extLst>
          </p:cNvPr>
          <p:cNvCxnSpPr>
            <a:cxnSpLocks/>
          </p:cNvCxnSpPr>
          <p:nvPr/>
        </p:nvCxnSpPr>
        <p:spPr>
          <a:xfrm flipH="1">
            <a:off x="2943224" y="3890659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E307E881-4803-4D00-8ACB-083B80677E96}"/>
              </a:ext>
            </a:extLst>
          </p:cNvPr>
          <p:cNvCxnSpPr>
            <a:cxnSpLocks/>
          </p:cNvCxnSpPr>
          <p:nvPr/>
        </p:nvCxnSpPr>
        <p:spPr>
          <a:xfrm flipH="1">
            <a:off x="2943224" y="3660475"/>
            <a:ext cx="169863" cy="0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 сполучна лінія 53">
            <a:extLst>
              <a:ext uri="{FF2B5EF4-FFF2-40B4-BE49-F238E27FC236}">
                <a16:creationId xmlns:a16="http://schemas.microsoft.com/office/drawing/2014/main" id="{F3B384B5-4CDA-433C-A0B5-6B0BD1C3728C}"/>
              </a:ext>
            </a:extLst>
          </p:cNvPr>
          <p:cNvCxnSpPr>
            <a:cxnSpLocks/>
          </p:cNvCxnSpPr>
          <p:nvPr/>
        </p:nvCxnSpPr>
        <p:spPr>
          <a:xfrm>
            <a:off x="3487703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 сполучна лінія 54">
            <a:extLst>
              <a:ext uri="{FF2B5EF4-FFF2-40B4-BE49-F238E27FC236}">
                <a16:creationId xmlns:a16="http://schemas.microsoft.com/office/drawing/2014/main" id="{48C04D17-B82E-47D8-A536-59B3FA1C0A5F}"/>
              </a:ext>
            </a:extLst>
          </p:cNvPr>
          <p:cNvCxnSpPr>
            <a:cxnSpLocks/>
          </p:cNvCxnSpPr>
          <p:nvPr/>
        </p:nvCxnSpPr>
        <p:spPr>
          <a:xfrm>
            <a:off x="3714681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 сполучна лінія 55">
            <a:extLst>
              <a:ext uri="{FF2B5EF4-FFF2-40B4-BE49-F238E27FC236}">
                <a16:creationId xmlns:a16="http://schemas.microsoft.com/office/drawing/2014/main" id="{D684C3C7-110F-4949-9D40-AE7246580B48}"/>
              </a:ext>
            </a:extLst>
          </p:cNvPr>
          <p:cNvCxnSpPr>
            <a:cxnSpLocks/>
          </p:cNvCxnSpPr>
          <p:nvPr/>
        </p:nvCxnSpPr>
        <p:spPr>
          <a:xfrm>
            <a:off x="3940037" y="334088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 сполучна лінія 56">
            <a:extLst>
              <a:ext uri="{FF2B5EF4-FFF2-40B4-BE49-F238E27FC236}">
                <a16:creationId xmlns:a16="http://schemas.microsoft.com/office/drawing/2014/main" id="{9E486826-89D5-4C90-A40E-B890EB6323F3}"/>
              </a:ext>
            </a:extLst>
          </p:cNvPr>
          <p:cNvCxnSpPr>
            <a:cxnSpLocks/>
          </p:cNvCxnSpPr>
          <p:nvPr/>
        </p:nvCxnSpPr>
        <p:spPr>
          <a:xfrm>
            <a:off x="4178162" y="33408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 сполучна лінія 57">
            <a:extLst>
              <a:ext uri="{FF2B5EF4-FFF2-40B4-BE49-F238E27FC236}">
                <a16:creationId xmlns:a16="http://schemas.microsoft.com/office/drawing/2014/main" id="{581FF9E0-B724-4562-8CCE-F46DC0C84397}"/>
              </a:ext>
            </a:extLst>
          </p:cNvPr>
          <p:cNvCxnSpPr>
            <a:cxnSpLocks/>
          </p:cNvCxnSpPr>
          <p:nvPr/>
        </p:nvCxnSpPr>
        <p:spPr>
          <a:xfrm>
            <a:off x="4397237" y="33515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6AB7ED65-A16F-4EB7-9576-F6112CE70870}"/>
              </a:ext>
            </a:extLst>
          </p:cNvPr>
          <p:cNvCxnSpPr>
            <a:cxnSpLocks/>
          </p:cNvCxnSpPr>
          <p:nvPr/>
        </p:nvCxnSpPr>
        <p:spPr>
          <a:xfrm>
            <a:off x="4635362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сполучна лінія 59">
            <a:extLst>
              <a:ext uri="{FF2B5EF4-FFF2-40B4-BE49-F238E27FC236}">
                <a16:creationId xmlns:a16="http://schemas.microsoft.com/office/drawing/2014/main" id="{A08B4D31-A544-4F67-8A67-8ADB3F5E280D}"/>
              </a:ext>
            </a:extLst>
          </p:cNvPr>
          <p:cNvCxnSpPr>
            <a:cxnSpLocks/>
          </p:cNvCxnSpPr>
          <p:nvPr/>
        </p:nvCxnSpPr>
        <p:spPr>
          <a:xfrm>
            <a:off x="4860787" y="335154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сполучна лінія 60">
            <a:extLst>
              <a:ext uri="{FF2B5EF4-FFF2-40B4-BE49-F238E27FC236}">
                <a16:creationId xmlns:a16="http://schemas.microsoft.com/office/drawing/2014/main" id="{0E8726CC-C877-461C-AE8B-765C5EEF2F7F}"/>
              </a:ext>
            </a:extLst>
          </p:cNvPr>
          <p:cNvCxnSpPr>
            <a:cxnSpLocks/>
          </p:cNvCxnSpPr>
          <p:nvPr/>
        </p:nvCxnSpPr>
        <p:spPr>
          <a:xfrm>
            <a:off x="1181181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сполучна лінія 61">
            <a:extLst>
              <a:ext uri="{FF2B5EF4-FFF2-40B4-BE49-F238E27FC236}">
                <a16:creationId xmlns:a16="http://schemas.microsoft.com/office/drawing/2014/main" id="{E1C513C4-81D4-4201-AC3A-79508F6D3240}"/>
              </a:ext>
            </a:extLst>
          </p:cNvPr>
          <p:cNvCxnSpPr>
            <a:cxnSpLocks/>
          </p:cNvCxnSpPr>
          <p:nvPr/>
        </p:nvCxnSpPr>
        <p:spPr>
          <a:xfrm>
            <a:off x="1418239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сполучна лінія 62">
            <a:extLst>
              <a:ext uri="{FF2B5EF4-FFF2-40B4-BE49-F238E27FC236}">
                <a16:creationId xmlns:a16="http://schemas.microsoft.com/office/drawing/2014/main" id="{C2AF1807-2E16-43FA-8146-7D4F97D9503D}"/>
              </a:ext>
            </a:extLst>
          </p:cNvPr>
          <p:cNvCxnSpPr>
            <a:cxnSpLocks/>
          </p:cNvCxnSpPr>
          <p:nvPr/>
        </p:nvCxnSpPr>
        <p:spPr>
          <a:xfrm>
            <a:off x="1645217" y="334027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сполучна лінія 63">
            <a:extLst>
              <a:ext uri="{FF2B5EF4-FFF2-40B4-BE49-F238E27FC236}">
                <a16:creationId xmlns:a16="http://schemas.microsoft.com/office/drawing/2014/main" id="{AD8537F1-75B3-4AD6-B11F-2128F8E4B2FA}"/>
              </a:ext>
            </a:extLst>
          </p:cNvPr>
          <p:cNvCxnSpPr>
            <a:cxnSpLocks/>
          </p:cNvCxnSpPr>
          <p:nvPr/>
        </p:nvCxnSpPr>
        <p:spPr>
          <a:xfrm>
            <a:off x="1870573" y="333629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C125B4AB-032A-4D13-8725-78F5DF987610}"/>
              </a:ext>
            </a:extLst>
          </p:cNvPr>
          <p:cNvCxnSpPr>
            <a:cxnSpLocks/>
          </p:cNvCxnSpPr>
          <p:nvPr/>
        </p:nvCxnSpPr>
        <p:spPr>
          <a:xfrm>
            <a:off x="2108698" y="333629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56994068-9A95-4445-A8EE-3357369156F7}"/>
              </a:ext>
            </a:extLst>
          </p:cNvPr>
          <p:cNvCxnSpPr>
            <a:cxnSpLocks/>
          </p:cNvCxnSpPr>
          <p:nvPr/>
        </p:nvCxnSpPr>
        <p:spPr>
          <a:xfrm>
            <a:off x="2327773" y="334696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7032BA8E-A5AD-4F7C-A2D8-F6A4EC4CBDDD}"/>
              </a:ext>
            </a:extLst>
          </p:cNvPr>
          <p:cNvCxnSpPr>
            <a:cxnSpLocks/>
          </p:cNvCxnSpPr>
          <p:nvPr/>
        </p:nvCxnSpPr>
        <p:spPr>
          <a:xfrm>
            <a:off x="2565898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82D6057A-30E6-4041-83F8-BC123FBCC05C}"/>
              </a:ext>
            </a:extLst>
          </p:cNvPr>
          <p:cNvCxnSpPr>
            <a:cxnSpLocks/>
          </p:cNvCxnSpPr>
          <p:nvPr/>
        </p:nvCxnSpPr>
        <p:spPr>
          <a:xfrm>
            <a:off x="2791323" y="3346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90E4AB2-4180-4019-A73F-06F14A5867C9}"/>
              </a:ext>
            </a:extLst>
          </p:cNvPr>
          <p:cNvSpPr txBox="1"/>
          <p:nvPr/>
        </p:nvSpPr>
        <p:spPr>
          <a:xfrm>
            <a:off x="333217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B7917C-6EB9-4613-930C-884C51BCA92D}"/>
              </a:ext>
            </a:extLst>
          </p:cNvPr>
          <p:cNvSpPr txBox="1"/>
          <p:nvPr/>
        </p:nvSpPr>
        <p:spPr>
          <a:xfrm>
            <a:off x="3551628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C857083-26D7-47EC-9376-1B437B7A7729}"/>
              </a:ext>
            </a:extLst>
          </p:cNvPr>
          <p:cNvSpPr txBox="1"/>
          <p:nvPr/>
        </p:nvSpPr>
        <p:spPr>
          <a:xfrm>
            <a:off x="376149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69BD1B8-14A6-4302-B56C-2556C0060110}"/>
              </a:ext>
            </a:extLst>
          </p:cNvPr>
          <p:cNvSpPr txBox="1"/>
          <p:nvPr/>
        </p:nvSpPr>
        <p:spPr>
          <a:xfrm>
            <a:off x="4023708" y="348056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F797DB-E75F-4C38-AFB6-3CB209440C67}"/>
              </a:ext>
            </a:extLst>
          </p:cNvPr>
          <p:cNvSpPr txBox="1"/>
          <p:nvPr/>
        </p:nvSpPr>
        <p:spPr>
          <a:xfrm>
            <a:off x="4229283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CA612F-EB61-4E23-9B3F-FF100C76C268}"/>
              </a:ext>
            </a:extLst>
          </p:cNvPr>
          <p:cNvSpPr txBox="1"/>
          <p:nvPr/>
        </p:nvSpPr>
        <p:spPr>
          <a:xfrm>
            <a:off x="4462125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44E7CF8-4AAB-40A7-AAA5-B909F5569828}"/>
              </a:ext>
            </a:extLst>
          </p:cNvPr>
          <p:cNvSpPr txBox="1"/>
          <p:nvPr/>
        </p:nvSpPr>
        <p:spPr>
          <a:xfrm>
            <a:off x="4694960" y="348056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703CC4-D56F-4558-8766-32CD7525154F}"/>
              </a:ext>
            </a:extLst>
          </p:cNvPr>
          <p:cNvSpPr txBox="1"/>
          <p:nvPr/>
        </p:nvSpPr>
        <p:spPr>
          <a:xfrm>
            <a:off x="2681354" y="276573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CC184B9-D329-4624-83CD-8E03F37CC8C5}"/>
              </a:ext>
            </a:extLst>
          </p:cNvPr>
          <p:cNvSpPr txBox="1"/>
          <p:nvPr/>
        </p:nvSpPr>
        <p:spPr>
          <a:xfrm>
            <a:off x="2681354" y="2544053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980F9D0-BECC-463A-8568-90C46841FEC4}"/>
              </a:ext>
            </a:extLst>
          </p:cNvPr>
          <p:cNvSpPr txBox="1"/>
          <p:nvPr/>
        </p:nvSpPr>
        <p:spPr>
          <a:xfrm>
            <a:off x="2681354" y="233224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ABC2FF-356E-40F3-8477-BF90C3CB25F6}"/>
              </a:ext>
            </a:extLst>
          </p:cNvPr>
          <p:cNvSpPr txBox="1"/>
          <p:nvPr/>
        </p:nvSpPr>
        <p:spPr>
          <a:xfrm>
            <a:off x="2679136" y="2098508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DF88D8C-015A-4460-B61E-47AD88FA6087}"/>
              </a:ext>
            </a:extLst>
          </p:cNvPr>
          <p:cNvSpPr txBox="1"/>
          <p:nvPr/>
        </p:nvSpPr>
        <p:spPr>
          <a:xfrm>
            <a:off x="2678525" y="1861057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910A092-3901-4433-88AF-BCA451F3333B}"/>
              </a:ext>
            </a:extLst>
          </p:cNvPr>
          <p:cNvSpPr txBox="1"/>
          <p:nvPr/>
        </p:nvSpPr>
        <p:spPr>
          <a:xfrm>
            <a:off x="2676918" y="1635665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AEF5C9-0015-402F-8236-4C1EC5F5C3C6}"/>
              </a:ext>
            </a:extLst>
          </p:cNvPr>
          <p:cNvSpPr txBox="1"/>
          <p:nvPr/>
        </p:nvSpPr>
        <p:spPr>
          <a:xfrm>
            <a:off x="2676918" y="1383982"/>
            <a:ext cx="3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6C9E8D-D71E-4098-804C-21902A85ECDF}"/>
              </a:ext>
            </a:extLst>
          </p:cNvPr>
          <p:cNvSpPr txBox="1"/>
          <p:nvPr/>
        </p:nvSpPr>
        <p:spPr>
          <a:xfrm>
            <a:off x="2597288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ACB907-3436-4DF9-90BE-00FD8F510204}"/>
              </a:ext>
            </a:extLst>
          </p:cNvPr>
          <p:cNvSpPr txBox="1"/>
          <p:nvPr/>
        </p:nvSpPr>
        <p:spPr>
          <a:xfrm>
            <a:off x="2348589" y="347959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0C36B9A-AF63-4E05-A064-96D423C52D56}"/>
              </a:ext>
            </a:extLst>
          </p:cNvPr>
          <p:cNvSpPr txBox="1"/>
          <p:nvPr/>
        </p:nvSpPr>
        <p:spPr>
          <a:xfrm>
            <a:off x="2117783" y="347726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FE9FFA6-2B27-467E-8592-DBEC0330B4C0}"/>
              </a:ext>
            </a:extLst>
          </p:cNvPr>
          <p:cNvSpPr txBox="1"/>
          <p:nvPr/>
        </p:nvSpPr>
        <p:spPr>
          <a:xfrm>
            <a:off x="1885113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DF9EC5-D6DC-41C5-939B-1C42A7E30747}"/>
              </a:ext>
            </a:extLst>
          </p:cNvPr>
          <p:cNvSpPr txBox="1"/>
          <p:nvPr/>
        </p:nvSpPr>
        <p:spPr>
          <a:xfrm>
            <a:off x="1659757" y="347526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CA7D605-0B9D-4687-8D4B-1510B750F570}"/>
              </a:ext>
            </a:extLst>
          </p:cNvPr>
          <p:cNvSpPr txBox="1"/>
          <p:nvPr/>
        </p:nvSpPr>
        <p:spPr>
          <a:xfrm>
            <a:off x="1426922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98AA331-F21D-4CAA-AC90-5DCF939DF13A}"/>
              </a:ext>
            </a:extLst>
          </p:cNvPr>
          <p:cNvSpPr txBox="1"/>
          <p:nvPr/>
        </p:nvSpPr>
        <p:spPr>
          <a:xfrm>
            <a:off x="1213500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F7A316D-2136-4ED7-A2F1-CD0FD0F87E28}"/>
              </a:ext>
            </a:extLst>
          </p:cNvPr>
          <p:cNvSpPr txBox="1"/>
          <p:nvPr/>
        </p:nvSpPr>
        <p:spPr>
          <a:xfrm>
            <a:off x="963441" y="3474943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A61210-B49C-4CD6-ABA0-B6EF2F892DB2}"/>
              </a:ext>
            </a:extLst>
          </p:cNvPr>
          <p:cNvSpPr txBox="1"/>
          <p:nvPr/>
        </p:nvSpPr>
        <p:spPr>
          <a:xfrm>
            <a:off x="2599354" y="3703071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BAF1EC8-E68E-4483-ACBE-C5F22EE9363F}"/>
              </a:ext>
            </a:extLst>
          </p:cNvPr>
          <p:cNvSpPr txBox="1"/>
          <p:nvPr/>
        </p:nvSpPr>
        <p:spPr>
          <a:xfrm>
            <a:off x="2597288" y="3935507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FE1DD13-C14C-47E5-BE34-117F4D37F088}"/>
              </a:ext>
            </a:extLst>
          </p:cNvPr>
          <p:cNvSpPr txBox="1"/>
          <p:nvPr/>
        </p:nvSpPr>
        <p:spPr>
          <a:xfrm>
            <a:off x="2597288" y="41748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C53C183-4CE2-487C-AFC4-85D4049B2180}"/>
              </a:ext>
            </a:extLst>
          </p:cNvPr>
          <p:cNvSpPr txBox="1"/>
          <p:nvPr/>
        </p:nvSpPr>
        <p:spPr>
          <a:xfrm>
            <a:off x="2598377" y="4397049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8966F8-F4E8-49EB-BF43-BAABB378ABA9}"/>
              </a:ext>
            </a:extLst>
          </p:cNvPr>
          <p:cNvSpPr txBox="1"/>
          <p:nvPr/>
        </p:nvSpPr>
        <p:spPr>
          <a:xfrm>
            <a:off x="2597287" y="4624552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C4BFBE9-1E86-4AFF-894B-A2DB9F3EAE6F}"/>
              </a:ext>
            </a:extLst>
          </p:cNvPr>
          <p:cNvSpPr txBox="1"/>
          <p:nvPr/>
        </p:nvSpPr>
        <p:spPr>
          <a:xfrm>
            <a:off x="2600997" y="4865845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DD225D-FBA8-4970-A8EB-AC3D579D47D9}"/>
              </a:ext>
            </a:extLst>
          </p:cNvPr>
          <p:cNvSpPr txBox="1"/>
          <p:nvPr/>
        </p:nvSpPr>
        <p:spPr>
          <a:xfrm>
            <a:off x="2597286" y="5091100"/>
            <a:ext cx="3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CCA4DDCD-16F7-46B9-B5DD-C92AC03DDC46}"/>
              </a:ext>
            </a:extLst>
          </p:cNvPr>
          <p:cNvCxnSpPr>
            <a:cxnSpLocks/>
          </p:cNvCxnSpPr>
          <p:nvPr/>
        </p:nvCxnSpPr>
        <p:spPr>
          <a:xfrm>
            <a:off x="3250645" y="334486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27379DB4-9DE1-4710-A253-1DA3A675F427}"/>
              </a:ext>
            </a:extLst>
          </p:cNvPr>
          <p:cNvCxnSpPr>
            <a:cxnSpLocks/>
          </p:cNvCxnSpPr>
          <p:nvPr/>
        </p:nvCxnSpPr>
        <p:spPr>
          <a:xfrm flipV="1">
            <a:off x="3023361" y="1361434"/>
            <a:ext cx="0" cy="4135122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Прямокутник 127">
            <a:extLst>
              <a:ext uri="{FF2B5EF4-FFF2-40B4-BE49-F238E27FC236}">
                <a16:creationId xmlns:a16="http://schemas.microsoft.com/office/drawing/2014/main" id="{6B90A901-FBD9-403E-A66C-98112C8E13F9}"/>
              </a:ext>
            </a:extLst>
          </p:cNvPr>
          <p:cNvSpPr/>
          <p:nvPr/>
        </p:nvSpPr>
        <p:spPr>
          <a:xfrm>
            <a:off x="6432330" y="933818"/>
            <a:ext cx="5759669" cy="1071177"/>
          </a:xfrm>
          <a:prstGeom prst="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Осі координат ділять площину на чотири частини – </a:t>
            </a:r>
            <a:r>
              <a:rPr lang="uk-UA" sz="2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координатні чверті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30B03DF-1E8A-4345-B76A-60E87971FCD7}"/>
              </a:ext>
            </a:extLst>
          </p:cNvPr>
          <p:cNvSpPr txBox="1"/>
          <p:nvPr/>
        </p:nvSpPr>
        <p:spPr>
          <a:xfrm>
            <a:off x="4474706" y="777905"/>
            <a:ext cx="362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D5465"/>
                </a:solidFill>
              </a:rPr>
              <a:t>I</a:t>
            </a:r>
            <a:endParaRPr lang="uk-UA" sz="2400" dirty="0">
              <a:solidFill>
                <a:srgbClr val="2D5465"/>
              </a:solidFill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E32D566-2B9D-4A36-A709-BAED1F3E7EEC}"/>
              </a:ext>
            </a:extLst>
          </p:cNvPr>
          <p:cNvSpPr txBox="1"/>
          <p:nvPr/>
        </p:nvSpPr>
        <p:spPr>
          <a:xfrm>
            <a:off x="1087762" y="774514"/>
            <a:ext cx="362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D5465"/>
                </a:solidFill>
              </a:rPr>
              <a:t>II</a:t>
            </a:r>
            <a:endParaRPr lang="uk-UA" sz="2400" dirty="0">
              <a:solidFill>
                <a:srgbClr val="2D5465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BE20211-9A1E-46E2-9EA8-46A8920FB962}"/>
              </a:ext>
            </a:extLst>
          </p:cNvPr>
          <p:cNvSpPr txBox="1"/>
          <p:nvPr/>
        </p:nvSpPr>
        <p:spPr>
          <a:xfrm>
            <a:off x="1051502" y="5392416"/>
            <a:ext cx="57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D5465"/>
                </a:solidFill>
              </a:rPr>
              <a:t>III</a:t>
            </a:r>
            <a:endParaRPr lang="uk-UA" sz="2400" dirty="0">
              <a:solidFill>
                <a:srgbClr val="2D5465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CEE321B-854E-44BC-B87F-36E37DF27585}"/>
              </a:ext>
            </a:extLst>
          </p:cNvPr>
          <p:cNvSpPr txBox="1"/>
          <p:nvPr/>
        </p:nvSpPr>
        <p:spPr>
          <a:xfrm>
            <a:off x="4397237" y="5392416"/>
            <a:ext cx="57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D5465"/>
                </a:solidFill>
              </a:rPr>
              <a:t>IV</a:t>
            </a:r>
            <a:endParaRPr lang="uk-UA" sz="2400" dirty="0">
              <a:solidFill>
                <a:srgbClr val="2D5465"/>
              </a:solidFill>
            </a:endParaRPr>
          </a:p>
        </p:txBody>
      </p:sp>
      <p:pic>
        <p:nvPicPr>
          <p:cNvPr id="133" name="Графіка 132" descr="Лампочка">
            <a:extLst>
              <a:ext uri="{FF2B5EF4-FFF2-40B4-BE49-F238E27FC236}">
                <a16:creationId xmlns:a16="http://schemas.microsoft.com/office/drawing/2014/main" id="{39AE730B-085A-48CA-9ED6-9AFDF6531A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83533" y="5886462"/>
            <a:ext cx="914400" cy="914400"/>
          </a:xfrm>
          <a:prstGeom prst="rect">
            <a:avLst/>
          </a:prstGeom>
        </p:spPr>
      </p:pic>
      <p:sp>
        <p:nvSpPr>
          <p:cNvPr id="135" name="Прямоугольник 7">
            <a:extLst>
              <a:ext uri="{FF2B5EF4-FFF2-40B4-BE49-F238E27FC236}">
                <a16:creationId xmlns:a16="http://schemas.microsoft.com/office/drawing/2014/main" id="{915B93CF-F985-431B-894B-071A3E899D62}"/>
              </a:ext>
            </a:extLst>
          </p:cNvPr>
          <p:cNvSpPr/>
          <p:nvPr/>
        </p:nvSpPr>
        <p:spPr>
          <a:xfrm>
            <a:off x="5886715" y="5928162"/>
            <a:ext cx="5431796" cy="830997"/>
          </a:xfrm>
          <a:prstGeom prst="rect">
            <a:avLst/>
          </a:prstGeom>
          <a:solidFill>
            <a:srgbClr val="5E7492"/>
          </a:solidFill>
          <a:ln>
            <a:noFill/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Чи можуть у межах однієї координатної чверті змінюватися знаки координат?</a:t>
            </a:r>
            <a:endParaRPr lang="ru-RU" sz="240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6" name="Прямокутник 135">
            <a:extLst>
              <a:ext uri="{FF2B5EF4-FFF2-40B4-BE49-F238E27FC236}">
                <a16:creationId xmlns:a16="http://schemas.microsoft.com/office/drawing/2014/main" id="{45934415-E9D1-4B86-AF73-B2D6D02225D9}"/>
              </a:ext>
            </a:extLst>
          </p:cNvPr>
          <p:cNvSpPr/>
          <p:nvPr/>
        </p:nvSpPr>
        <p:spPr>
          <a:xfrm>
            <a:off x="6432331" y="2277033"/>
            <a:ext cx="5759669" cy="1307751"/>
          </a:xfrm>
          <a:prstGeom prst="rect">
            <a:avLst/>
          </a:prstGeom>
          <a:solidFill>
            <a:srgbClr val="50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У межах однієї координатної чверті знаки кожної з координат не змінюються</a:t>
            </a:r>
            <a:endParaRPr lang="uk-UA" sz="28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2DBBE35-F6B3-486B-940D-CD2ABD013831}"/>
                  </a:ext>
                </a:extLst>
              </p:cNvPr>
              <p:cNvSpPr txBox="1"/>
              <p:nvPr/>
            </p:nvSpPr>
            <p:spPr>
              <a:xfrm>
                <a:off x="4147362" y="1092875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(+;+)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2DBBE35-F6B3-486B-940D-CD2ABD013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362" y="1092875"/>
                <a:ext cx="936564" cy="461665"/>
              </a:xfrm>
              <a:prstGeom prst="rect">
                <a:avLst/>
              </a:prstGeom>
              <a:blipFill>
                <a:blip r:embed="rId12"/>
                <a:stretch>
                  <a:fillRect l="-5195" r="-14935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4707B536-5204-464E-B66D-9F31C46D5878}"/>
                  </a:ext>
                </a:extLst>
              </p:cNvPr>
              <p:cNvSpPr txBox="1"/>
              <p:nvPr/>
            </p:nvSpPr>
            <p:spPr>
              <a:xfrm>
                <a:off x="745218" y="1118138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(−;+)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4707B536-5204-464E-B66D-9F31C46D5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18" y="1118138"/>
                <a:ext cx="936564" cy="461665"/>
              </a:xfrm>
              <a:prstGeom prst="rect">
                <a:avLst/>
              </a:prstGeom>
              <a:blipFill>
                <a:blip r:embed="rId13"/>
                <a:stretch>
                  <a:fillRect l="-5195" r="-14935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6950F44-DF2E-4C8B-84F6-4A8AF77D917A}"/>
                  </a:ext>
                </a:extLst>
              </p:cNvPr>
              <p:cNvSpPr txBox="1"/>
              <p:nvPr/>
            </p:nvSpPr>
            <p:spPr>
              <a:xfrm>
                <a:off x="735274" y="5688141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(−;−)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6950F44-DF2E-4C8B-84F6-4A8AF77D9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4" y="5688141"/>
                <a:ext cx="936564" cy="461665"/>
              </a:xfrm>
              <a:prstGeom prst="rect">
                <a:avLst/>
              </a:prstGeom>
              <a:blipFill>
                <a:blip r:embed="rId14"/>
                <a:stretch>
                  <a:fillRect l="-5882" r="-15033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83EE8BBD-20A1-4CC2-90BC-86A3ACAD1718}"/>
                  </a:ext>
                </a:extLst>
              </p:cNvPr>
              <p:cNvSpPr txBox="1"/>
              <p:nvPr/>
            </p:nvSpPr>
            <p:spPr>
              <a:xfrm>
                <a:off x="4116568" y="5688141"/>
                <a:ext cx="936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(+;−)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83EE8BBD-20A1-4CC2-90BC-86A3ACAD1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568" y="5688141"/>
                <a:ext cx="936564" cy="461665"/>
              </a:xfrm>
              <a:prstGeom prst="rect">
                <a:avLst/>
              </a:prstGeom>
              <a:blipFill>
                <a:blip r:embed="rId15"/>
                <a:stretch>
                  <a:fillRect l="-5195" r="-14935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Групувати 115">
            <a:extLst>
              <a:ext uri="{FF2B5EF4-FFF2-40B4-BE49-F238E27FC236}">
                <a16:creationId xmlns:a16="http://schemas.microsoft.com/office/drawing/2014/main" id="{5847DB0E-35FC-4565-B909-10A38983C546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143" name="Прямокутник 1">
              <a:extLst>
                <a:ext uri="{FF2B5EF4-FFF2-40B4-BE49-F238E27FC236}">
                  <a16:creationId xmlns:a16="http://schemas.microsoft.com/office/drawing/2014/main" id="{76629D60-15EC-42BF-A8C1-3B4B650F577E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144" name="Графіка 143" descr="Blackboard outline">
              <a:extLst>
                <a:ext uri="{FF2B5EF4-FFF2-40B4-BE49-F238E27FC236}">
                  <a16:creationId xmlns:a16="http://schemas.microsoft.com/office/drawing/2014/main" id="{7401F421-AB63-49C2-B50D-CC0D60252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grpSp>
        <p:nvGrpSpPr>
          <p:cNvPr id="145" name="Групувати 144">
            <a:extLst>
              <a:ext uri="{FF2B5EF4-FFF2-40B4-BE49-F238E27FC236}">
                <a16:creationId xmlns:a16="http://schemas.microsoft.com/office/drawing/2014/main" id="{4B254844-54B9-4985-8E0A-B57DCF6B11B8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146" name="Графіка 145">
              <a:extLst>
                <a:ext uri="{FF2B5EF4-FFF2-40B4-BE49-F238E27FC236}">
                  <a16:creationId xmlns:a16="http://schemas.microsoft.com/office/drawing/2014/main" id="{1D7AD0E8-5333-4BCF-9091-1533F6AD30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EEB5D285-76E6-4353-B2C9-3308FAE8410D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Координатна площина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546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  <p:bldP spid="137" grpId="0"/>
      <p:bldP spid="138" grpId="0"/>
      <p:bldP spid="139" grpId="0"/>
      <p:bldP spid="1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Зображення, що містить текст, ноутбук, стіл, комп’ютер&#10;&#10;Автоматично згенерований опис">
            <a:extLst>
              <a:ext uri="{FF2B5EF4-FFF2-40B4-BE49-F238E27FC236}">
                <a16:creationId xmlns:a16="http://schemas.microsoft.com/office/drawing/2014/main" id="{BF814D71-EE1A-43B8-8C31-3EF120A56F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82"/>
          <a:stretch/>
        </p:blipFill>
        <p:spPr>
          <a:xfrm>
            <a:off x="0" y="-3505"/>
            <a:ext cx="12192000" cy="6861505"/>
          </a:xfrm>
          <a:prstGeom prst="rect">
            <a:avLst/>
          </a:prstGeom>
        </p:spPr>
      </p:pic>
      <p:sp>
        <p:nvSpPr>
          <p:cNvPr id="46" name="Прямокутник: округлені кути 45">
            <a:extLst>
              <a:ext uri="{FF2B5EF4-FFF2-40B4-BE49-F238E27FC236}">
                <a16:creationId xmlns:a16="http://schemas.microsoft.com/office/drawing/2014/main" id="{622B7F98-045A-4D92-9462-F047FE71AA7B}"/>
              </a:ext>
            </a:extLst>
          </p:cNvPr>
          <p:cNvSpPr/>
          <p:nvPr/>
        </p:nvSpPr>
        <p:spPr>
          <a:xfrm>
            <a:off x="10197662" y="4550978"/>
            <a:ext cx="1994338" cy="2307022"/>
          </a:xfrm>
          <a:prstGeom prst="roundRect">
            <a:avLst>
              <a:gd name="adj" fmla="val 0"/>
            </a:avLst>
          </a:prstGeom>
          <a:solidFill>
            <a:srgbClr val="5E7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ea typeface="Tahoma" panose="020B0604030504040204" pitchFamily="34" charset="0"/>
                <a:cs typeface="Tahoma" panose="020B0604030504040204" pitchFamily="34" charset="0"/>
              </a:rPr>
              <a:t>Під час графічного подання на екранах пристроїв</a:t>
            </a:r>
            <a:endParaRPr lang="uk-UA" sz="28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7" name="Графіка 46" descr="Owl outline">
            <a:extLst>
              <a:ext uri="{FF2B5EF4-FFF2-40B4-BE49-F238E27FC236}">
                <a16:creationId xmlns:a16="http://schemas.microsoft.com/office/drawing/2014/main" id="{031037B8-09CC-4532-9C47-DF8B74113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37631" y="3556712"/>
            <a:ext cx="914400" cy="914400"/>
          </a:xfrm>
          <a:prstGeom prst="rect">
            <a:avLst/>
          </a:prstGeom>
        </p:spPr>
      </p:pic>
      <p:cxnSp>
        <p:nvCxnSpPr>
          <p:cNvPr id="12" name="Пряма сполучна лінія 11">
            <a:extLst>
              <a:ext uri="{FF2B5EF4-FFF2-40B4-BE49-F238E27FC236}">
                <a16:creationId xmlns:a16="http://schemas.microsoft.com/office/drawing/2014/main" id="{7C3DEE03-038D-40C2-9EDB-9F3B79BA7FE6}"/>
              </a:ext>
            </a:extLst>
          </p:cNvPr>
          <p:cNvCxnSpPr>
            <a:cxnSpLocks/>
          </p:cNvCxnSpPr>
          <p:nvPr/>
        </p:nvCxnSpPr>
        <p:spPr>
          <a:xfrm flipV="1">
            <a:off x="1897538" y="4343400"/>
            <a:ext cx="4541362" cy="1425439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сполучна лінія 12">
            <a:extLst>
              <a:ext uri="{FF2B5EF4-FFF2-40B4-BE49-F238E27FC236}">
                <a16:creationId xmlns:a16="http://schemas.microsoft.com/office/drawing/2014/main" id="{4AAE9C24-3C99-4152-BC4A-566C9D296EC7}"/>
              </a:ext>
            </a:extLst>
          </p:cNvPr>
          <p:cNvCxnSpPr>
            <a:cxnSpLocks/>
          </p:cNvCxnSpPr>
          <p:nvPr/>
        </p:nvCxnSpPr>
        <p:spPr>
          <a:xfrm flipH="1" flipV="1">
            <a:off x="957565" y="1847697"/>
            <a:ext cx="939974" cy="3915389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8C469F-1C9C-4F2E-8C40-FA9FCDCBBAD1}"/>
                  </a:ext>
                </a:extLst>
              </p:cNvPr>
              <p:cNvSpPr txBox="1"/>
              <p:nvPr/>
            </p:nvSpPr>
            <p:spPr>
              <a:xfrm>
                <a:off x="6054198" y="3881735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8C469F-1C9C-4F2E-8C40-FA9FCDCBB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198" y="3881735"/>
                <a:ext cx="43091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D2D3198-FD3F-4E46-8D8D-9B2EE11D70CC}"/>
                  </a:ext>
                </a:extLst>
              </p:cNvPr>
              <p:cNvSpPr txBox="1"/>
              <p:nvPr/>
            </p:nvSpPr>
            <p:spPr>
              <a:xfrm>
                <a:off x="1001328" y="1616865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D2D3198-FD3F-4E46-8D8D-9B2EE11D7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328" y="1616865"/>
                <a:ext cx="430917" cy="461665"/>
              </a:xfrm>
              <a:prstGeom prst="rect">
                <a:avLst/>
              </a:prstGeom>
              <a:blipFill>
                <a:blip r:embed="rId7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Групувати 15">
            <a:extLst>
              <a:ext uri="{FF2B5EF4-FFF2-40B4-BE49-F238E27FC236}">
                <a16:creationId xmlns:a16="http://schemas.microsoft.com/office/drawing/2014/main" id="{BED4FFC5-6F5B-4C6C-8AED-5E19E496D3AF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17" name="Прямокутник 1">
              <a:extLst>
                <a:ext uri="{FF2B5EF4-FFF2-40B4-BE49-F238E27FC236}">
                  <a16:creationId xmlns:a16="http://schemas.microsoft.com/office/drawing/2014/main" id="{E06AE3B8-D90C-4CD2-A178-1CAEBCE849EB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18" name="Графіка 17" descr="Blackboard outline">
              <a:extLst>
                <a:ext uri="{FF2B5EF4-FFF2-40B4-BE49-F238E27FC236}">
                  <a16:creationId xmlns:a16="http://schemas.microsoft.com/office/drawing/2014/main" id="{8397DF3F-CB21-4553-A93F-74D0FE158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grpSp>
        <p:nvGrpSpPr>
          <p:cNvPr id="19" name="Групувати 18">
            <a:extLst>
              <a:ext uri="{FF2B5EF4-FFF2-40B4-BE49-F238E27FC236}">
                <a16:creationId xmlns:a16="http://schemas.microsoft.com/office/drawing/2014/main" id="{3FC69ED3-C147-49D0-A564-E0B84BD268E8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20" name="Графіка 19">
              <a:extLst>
                <a:ext uri="{FF2B5EF4-FFF2-40B4-BE49-F238E27FC236}">
                  <a16:creationId xmlns:a16="http://schemas.microsoft.com/office/drawing/2014/main" id="{01F43B4B-2903-4285-A5A8-7281F5EC5A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4A628D0-0B01-4341-AA4A-2D763A2E0DFA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Де використовують координати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033A9A-DA01-49E4-AA0D-46739FCE1525}"/>
                  </a:ext>
                </a:extLst>
              </p:cNvPr>
              <p:cNvSpPr txBox="1"/>
              <p:nvPr/>
            </p:nvSpPr>
            <p:spPr>
              <a:xfrm>
                <a:off x="1851323" y="5242824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033A9A-DA01-49E4-AA0D-46739FCE1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1323" y="5242824"/>
                <a:ext cx="430917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Пряма сполучна лінія 27">
            <a:extLst>
              <a:ext uri="{FF2B5EF4-FFF2-40B4-BE49-F238E27FC236}">
                <a16:creationId xmlns:a16="http://schemas.microsoft.com/office/drawing/2014/main" id="{4AF91F64-6D38-4555-968B-C4AC5044BDEE}"/>
              </a:ext>
            </a:extLst>
          </p:cNvPr>
          <p:cNvCxnSpPr>
            <a:cxnSpLocks/>
          </p:cNvCxnSpPr>
          <p:nvPr/>
        </p:nvCxnSpPr>
        <p:spPr>
          <a:xfrm flipH="1" flipV="1">
            <a:off x="8246534" y="1350434"/>
            <a:ext cx="110066" cy="1871133"/>
          </a:xfrm>
          <a:prstGeom prst="line">
            <a:avLst/>
          </a:prstGeom>
          <a:ln w="38100" cap="rnd">
            <a:solidFill>
              <a:schemeClr val="bg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 сполучна лінія 31">
            <a:extLst>
              <a:ext uri="{FF2B5EF4-FFF2-40B4-BE49-F238E27FC236}">
                <a16:creationId xmlns:a16="http://schemas.microsoft.com/office/drawing/2014/main" id="{F035CC26-E411-49F8-A71B-8EF2412D6283}"/>
              </a:ext>
            </a:extLst>
          </p:cNvPr>
          <p:cNvCxnSpPr>
            <a:cxnSpLocks/>
          </p:cNvCxnSpPr>
          <p:nvPr/>
        </p:nvCxnSpPr>
        <p:spPr>
          <a:xfrm flipV="1">
            <a:off x="8356600" y="3161242"/>
            <a:ext cx="1020233" cy="63501"/>
          </a:xfrm>
          <a:prstGeom prst="line">
            <a:avLst/>
          </a:prstGeom>
          <a:ln w="38100" cap="rnd">
            <a:solidFill>
              <a:schemeClr val="bg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3F18B13-A6B6-435C-9F82-C979440F7D3F}"/>
                  </a:ext>
                </a:extLst>
              </p:cNvPr>
              <p:cNvSpPr txBox="1"/>
              <p:nvPr/>
            </p:nvSpPr>
            <p:spPr>
              <a:xfrm>
                <a:off x="8195734" y="1132300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3F18B13-A6B6-435C-9F82-C979440F7D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5734" y="1132300"/>
                <a:ext cx="430917" cy="461665"/>
              </a:xfrm>
              <a:prstGeom prst="rect">
                <a:avLst/>
              </a:prstGeom>
              <a:blipFill>
                <a:blip r:embed="rId13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666734F-6F14-4A62-9534-A80ADE817BDD}"/>
                  </a:ext>
                </a:extLst>
              </p:cNvPr>
              <p:cNvSpPr txBox="1"/>
              <p:nvPr/>
            </p:nvSpPr>
            <p:spPr>
              <a:xfrm>
                <a:off x="9087732" y="2690052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666734F-6F14-4A62-9534-A80ADE817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732" y="2690052"/>
                <a:ext cx="43091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D1348E6-209D-4715-BFB3-5F7101ADC263}"/>
                  </a:ext>
                </a:extLst>
              </p:cNvPr>
              <p:cNvSpPr txBox="1"/>
              <p:nvPr/>
            </p:nvSpPr>
            <p:spPr>
              <a:xfrm>
                <a:off x="8288867" y="2802350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D1348E6-209D-4715-BFB3-5F7101ADC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867" y="2802350"/>
                <a:ext cx="43091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479750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14" grpId="0"/>
      <p:bldP spid="15" grpId="0"/>
      <p:bldP spid="22" grpId="0"/>
      <p:bldP spid="35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ображення, що містить гора, надворі, небо, особа&#10;&#10;Автоматично згенерований опис">
            <a:extLst>
              <a:ext uri="{FF2B5EF4-FFF2-40B4-BE49-F238E27FC236}">
                <a16:creationId xmlns:a16="http://schemas.microsoft.com/office/drawing/2014/main" id="{0E837F9F-582C-41A0-BA01-107D0F924F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Групувати 12">
            <a:extLst>
              <a:ext uri="{FF2B5EF4-FFF2-40B4-BE49-F238E27FC236}">
                <a16:creationId xmlns:a16="http://schemas.microsoft.com/office/drawing/2014/main" id="{DD908101-DED1-4F94-903D-9908933C8EA8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14" name="Прямокутник 1">
              <a:extLst>
                <a:ext uri="{FF2B5EF4-FFF2-40B4-BE49-F238E27FC236}">
                  <a16:creationId xmlns:a16="http://schemas.microsoft.com/office/drawing/2014/main" id="{5924F496-63B9-4A17-A261-D28C776A060E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15" name="Графіка 14" descr="Blackboard outline">
              <a:extLst>
                <a:ext uri="{FF2B5EF4-FFF2-40B4-BE49-F238E27FC236}">
                  <a16:creationId xmlns:a16="http://schemas.microsoft.com/office/drawing/2014/main" id="{27124D4D-BCA5-4037-931E-B86E5D23F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grpSp>
        <p:nvGrpSpPr>
          <p:cNvPr id="16" name="Групувати 15">
            <a:extLst>
              <a:ext uri="{FF2B5EF4-FFF2-40B4-BE49-F238E27FC236}">
                <a16:creationId xmlns:a16="http://schemas.microsoft.com/office/drawing/2014/main" id="{05DB67C8-0B72-4142-933A-D7C11506306B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17" name="Графіка 16">
              <a:extLst>
                <a:ext uri="{FF2B5EF4-FFF2-40B4-BE49-F238E27FC236}">
                  <a16:creationId xmlns:a16="http://schemas.microsoft.com/office/drawing/2014/main" id="{6571A86E-1737-42D1-A7FF-8FFE6430D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6B6C553-63AE-467C-A8D1-31563C57256B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Де використовують координати</a:t>
              </a:r>
            </a:p>
          </p:txBody>
        </p:sp>
      </p:grp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3BA4D47D-F502-4FA8-B5F7-9A968B922BD1}"/>
              </a:ext>
            </a:extLst>
          </p:cNvPr>
          <p:cNvSpPr/>
          <p:nvPr/>
        </p:nvSpPr>
        <p:spPr>
          <a:xfrm>
            <a:off x="7220607" y="5360275"/>
            <a:ext cx="4971392" cy="1497725"/>
          </a:xfrm>
          <a:prstGeom prst="roundRect">
            <a:avLst>
              <a:gd name="adj" fmla="val 0"/>
            </a:avLst>
          </a:prstGeom>
          <a:solidFill>
            <a:srgbClr val="5E7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Положення будь-якої точки на поверхні Землі визначається двома координатами: географічною широтою та географічною довготою</a:t>
            </a:r>
            <a:endParaRPr lang="uk-UA" sz="24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Графіка 21" descr="Owl outline">
            <a:extLst>
              <a:ext uri="{FF2B5EF4-FFF2-40B4-BE49-F238E27FC236}">
                <a16:creationId xmlns:a16="http://schemas.microsoft.com/office/drawing/2014/main" id="{EB46E68B-6191-4BBD-BE61-4C56A1FB8F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3644" y="5943600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Бульбашка прямої мови: прямокутна з округленими кутами 6">
                <a:extLst>
                  <a:ext uri="{FF2B5EF4-FFF2-40B4-BE49-F238E27FC236}">
                    <a16:creationId xmlns:a16="http://schemas.microsoft.com/office/drawing/2014/main" id="{0F801079-8E42-4CD9-858A-73A1E246D38D}"/>
                  </a:ext>
                </a:extLst>
              </p:cNvPr>
              <p:cNvSpPr/>
              <p:nvPr/>
            </p:nvSpPr>
            <p:spPr>
              <a:xfrm>
                <a:off x="6542980" y="1046378"/>
                <a:ext cx="2506427" cy="724645"/>
              </a:xfrm>
              <a:prstGeom prst="wedgeRoundRectCallout">
                <a:avLst>
                  <a:gd name="adj1" fmla="val -81497"/>
                  <a:gd name="adj2" fmla="val 72418"/>
                  <a:gd name="adj3" fmla="val 1666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ru-RU" sz="2400" i="1" dirty="0" smtClean="0">
                        <a:solidFill>
                          <a:srgbClr val="2D5465"/>
                        </a:solidFill>
                        <a:latin typeface="Cambria Math" panose="02040503050406030204" pitchFamily="18" charset="0"/>
                      </a:rPr>
                      <m:t>50°27′00″</m:t>
                    </m:r>
                  </m:oMath>
                </a14:m>
                <a:r>
                  <a:rPr lang="ru-RU" sz="2400" dirty="0">
                    <a:solidFill>
                      <a:srgbClr val="2D5465"/>
                    </a:solidFill>
                  </a:rPr>
                  <a:t> пн. ш. </a:t>
                </a:r>
                <a14:m>
                  <m:oMath xmlns:m="http://schemas.openxmlformats.org/officeDocument/2006/math">
                    <m:r>
                      <a:rPr lang="ru-RU" sz="2400" i="1" dirty="0" smtClean="0">
                        <a:solidFill>
                          <a:srgbClr val="2D5465"/>
                        </a:solidFill>
                        <a:latin typeface="Cambria Math" panose="02040503050406030204" pitchFamily="18" charset="0"/>
                      </a:rPr>
                      <m:t>30°31′25″</m:t>
                    </m:r>
                  </m:oMath>
                </a14:m>
                <a:r>
                  <a:rPr lang="ru-RU" sz="2400" dirty="0">
                    <a:solidFill>
                      <a:srgbClr val="2D5465"/>
                    </a:solidFill>
                  </a:rPr>
                  <a:t> </a:t>
                </a:r>
                <a:r>
                  <a:rPr lang="uk-UA" sz="2400" dirty="0">
                    <a:solidFill>
                      <a:srgbClr val="2D5465"/>
                    </a:solidFill>
                  </a:rPr>
                  <a:t>сх</a:t>
                </a:r>
                <a:r>
                  <a:rPr lang="ru-RU" sz="2400" dirty="0">
                    <a:solidFill>
                      <a:srgbClr val="2D5465"/>
                    </a:solidFill>
                  </a:rPr>
                  <a:t>. д.</a:t>
                </a:r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7" name="Бульбашка прямої мови: прямокутна з округленими кутами 6">
                <a:extLst>
                  <a:ext uri="{FF2B5EF4-FFF2-40B4-BE49-F238E27FC236}">
                    <a16:creationId xmlns:a16="http://schemas.microsoft.com/office/drawing/2014/main" id="{0F801079-8E42-4CD9-858A-73A1E246D3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980" y="1046378"/>
                <a:ext cx="2506427" cy="724645"/>
              </a:xfrm>
              <a:prstGeom prst="wedgeRoundRectCallout">
                <a:avLst>
                  <a:gd name="adj1" fmla="val -81497"/>
                  <a:gd name="adj2" fmla="val 72418"/>
                  <a:gd name="adj3" fmla="val 16667"/>
                </a:avLst>
              </a:prstGeom>
              <a:blipFill>
                <a:blip r:embed="rId10"/>
                <a:stretch>
                  <a:fillRect t="-10959" r="-2773" b="-27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1623191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Зображення, що містить аксесуар, прив’язаний&#10;&#10;Автоматично згенерований опис">
            <a:extLst>
              <a:ext uri="{FF2B5EF4-FFF2-40B4-BE49-F238E27FC236}">
                <a16:creationId xmlns:a16="http://schemas.microsoft.com/office/drawing/2014/main" id="{5F7EAB04-EAB7-4DA4-BE2E-FC1B91E2AF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6"/>
          <a:stretch/>
        </p:blipFill>
        <p:spPr>
          <a:xfrm>
            <a:off x="4538281" y="604775"/>
            <a:ext cx="5249186" cy="3061620"/>
          </a:xfrm>
          <a:prstGeom prst="rect">
            <a:avLst/>
          </a:prstGeom>
        </p:spPr>
      </p:pic>
      <p:pic>
        <p:nvPicPr>
          <p:cNvPr id="30" name="Рисунок 29" descr="Зображення, що містить особа&#10;&#10;Автоматично згенерований опис">
            <a:extLst>
              <a:ext uri="{FF2B5EF4-FFF2-40B4-BE49-F238E27FC236}">
                <a16:creationId xmlns:a16="http://schemas.microsoft.com/office/drawing/2014/main" id="{2B4213E5-3531-4BEE-A5D3-46AEE998D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907" y="5698277"/>
            <a:ext cx="1739401" cy="1159723"/>
          </a:xfrm>
          <a:prstGeom prst="rect">
            <a:avLst/>
          </a:prstGeom>
        </p:spPr>
      </p:pic>
      <p:grpSp>
        <p:nvGrpSpPr>
          <p:cNvPr id="13" name="Групувати 12">
            <a:extLst>
              <a:ext uri="{FF2B5EF4-FFF2-40B4-BE49-F238E27FC236}">
                <a16:creationId xmlns:a16="http://schemas.microsoft.com/office/drawing/2014/main" id="{DD908101-DED1-4F94-903D-9908933C8EA8}"/>
              </a:ext>
            </a:extLst>
          </p:cNvPr>
          <p:cNvGrpSpPr/>
          <p:nvPr/>
        </p:nvGrpSpPr>
        <p:grpSpPr>
          <a:xfrm>
            <a:off x="11384602" y="0"/>
            <a:ext cx="807398" cy="605679"/>
            <a:chOff x="11384602" y="1370"/>
            <a:chExt cx="807398" cy="605679"/>
          </a:xfrm>
        </p:grpSpPr>
        <p:sp>
          <p:nvSpPr>
            <p:cNvPr id="14" name="Прямокутник 1">
              <a:extLst>
                <a:ext uri="{FF2B5EF4-FFF2-40B4-BE49-F238E27FC236}">
                  <a16:creationId xmlns:a16="http://schemas.microsoft.com/office/drawing/2014/main" id="{5924F496-63B9-4A17-A261-D28C776A060E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15" name="Графіка 14" descr="Blackboard outline">
              <a:extLst>
                <a:ext uri="{FF2B5EF4-FFF2-40B4-BE49-F238E27FC236}">
                  <a16:creationId xmlns:a16="http://schemas.microsoft.com/office/drawing/2014/main" id="{27124D4D-BCA5-4037-931E-B86E5D23F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520050" y="33282"/>
              <a:ext cx="553545" cy="553545"/>
            </a:xfrm>
            <a:prstGeom prst="rect">
              <a:avLst/>
            </a:prstGeom>
          </p:spPr>
        </p:pic>
      </p:grpSp>
      <p:grpSp>
        <p:nvGrpSpPr>
          <p:cNvPr id="16" name="Групувати 15">
            <a:extLst>
              <a:ext uri="{FF2B5EF4-FFF2-40B4-BE49-F238E27FC236}">
                <a16:creationId xmlns:a16="http://schemas.microsoft.com/office/drawing/2014/main" id="{05DB67C8-0B72-4142-933A-D7C11506306B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17" name="Графіка 16">
              <a:extLst>
                <a:ext uri="{FF2B5EF4-FFF2-40B4-BE49-F238E27FC236}">
                  <a16:creationId xmlns:a16="http://schemas.microsoft.com/office/drawing/2014/main" id="{6571A86E-1737-42D1-A7FF-8FFE6430D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6B6C553-63AE-467C-A8D1-31563C57256B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Де використовують координати</a:t>
              </a:r>
            </a:p>
          </p:txBody>
        </p:sp>
      </p:grpSp>
      <p:pic>
        <p:nvPicPr>
          <p:cNvPr id="20" name="Рисунок 19" descr="Person working on a factory">
            <a:extLst>
              <a:ext uri="{FF2B5EF4-FFF2-40B4-BE49-F238E27FC236}">
                <a16:creationId xmlns:a16="http://schemas.microsoft.com/office/drawing/2014/main" id="{9FE94C68-67E6-4F34-95B9-E4F1C435E7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776"/>
            <a:ext cx="4550980" cy="3033987"/>
          </a:xfrm>
          <a:prstGeom prst="rect">
            <a:avLst/>
          </a:prstGeom>
        </p:spPr>
      </p:pic>
      <p:pic>
        <p:nvPicPr>
          <p:cNvPr id="24" name="Рисунок 23" descr="A delivery drone carrying a package inside a warehouse">
            <a:extLst>
              <a:ext uri="{FF2B5EF4-FFF2-40B4-BE49-F238E27FC236}">
                <a16:creationId xmlns:a16="http://schemas.microsoft.com/office/drawing/2014/main" id="{D40D9C53-6C12-46EB-BB6A-6CAAF56FFAF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"/>
          <a:stretch/>
        </p:blipFill>
        <p:spPr>
          <a:xfrm>
            <a:off x="0" y="3638763"/>
            <a:ext cx="5814926" cy="3219237"/>
          </a:xfrm>
          <a:prstGeom prst="rect">
            <a:avLst/>
          </a:prstGeom>
        </p:spPr>
      </p:pic>
      <p:pic>
        <p:nvPicPr>
          <p:cNvPr id="26" name="Рисунок 25" descr="Sheets of magazines being recycled">
            <a:extLst>
              <a:ext uri="{FF2B5EF4-FFF2-40B4-BE49-F238E27FC236}">
                <a16:creationId xmlns:a16="http://schemas.microsoft.com/office/drawing/2014/main" id="{181ED963-842E-4A03-9EC6-5D911C80BC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818" y="585458"/>
            <a:ext cx="2436181" cy="1624120"/>
          </a:xfrm>
          <a:prstGeom prst="rect">
            <a:avLst/>
          </a:prstGeom>
        </p:spPr>
      </p:pic>
      <p:pic>
        <p:nvPicPr>
          <p:cNvPr id="28" name="Рисунок 27" descr="CNC lathe processing">
            <a:extLst>
              <a:ext uri="{FF2B5EF4-FFF2-40B4-BE49-F238E27FC236}">
                <a16:creationId xmlns:a16="http://schemas.microsoft.com/office/drawing/2014/main" id="{B9B0E081-9A31-4103-A6A7-B7E81BF00F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818" y="2015037"/>
            <a:ext cx="2436182" cy="1623725"/>
          </a:xfrm>
          <a:prstGeom prst="rect">
            <a:avLst/>
          </a:prstGeom>
        </p:spPr>
      </p:pic>
      <p:pic>
        <p:nvPicPr>
          <p:cNvPr id="29" name="Рисунок 28" descr="Surgeon examining digital brain scan on monitor with patient in the background">
            <a:extLst>
              <a:ext uri="{FF2B5EF4-FFF2-40B4-BE49-F238E27FC236}">
                <a16:creationId xmlns:a16="http://schemas.microsoft.com/office/drawing/2014/main" id="{FC40D611-451F-4C71-9631-54B6AD7EE3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140" y="3638762"/>
            <a:ext cx="4828860" cy="3219240"/>
          </a:xfrm>
          <a:prstGeom prst="rect">
            <a:avLst/>
          </a:prstGeom>
        </p:spPr>
      </p:pic>
      <p:pic>
        <p:nvPicPr>
          <p:cNvPr id="21" name="Рисунок 20" descr="Man playing chess">
            <a:extLst>
              <a:ext uri="{FF2B5EF4-FFF2-40B4-BE49-F238E27FC236}">
                <a16:creationId xmlns:a16="http://schemas.microsoft.com/office/drawing/2014/main" id="{67283D7A-3F8E-48F3-9D1F-D268CAA248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927" y="3638761"/>
            <a:ext cx="1543132" cy="1029759"/>
          </a:xfrm>
          <a:prstGeom prst="rect">
            <a:avLst/>
          </a:prstGeom>
        </p:spPr>
      </p:pic>
      <p:pic>
        <p:nvPicPr>
          <p:cNvPr id="31" name="Рисунок 30" descr="Зображення, що містить панель керування&#10;&#10;Автоматично згенерований опис">
            <a:extLst>
              <a:ext uri="{FF2B5EF4-FFF2-40B4-BE49-F238E27FC236}">
                <a16:creationId xmlns:a16="http://schemas.microsoft.com/office/drawing/2014/main" id="{D99A8E84-20D7-4504-9775-E1AAAC9961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846" y="4668520"/>
            <a:ext cx="1544329" cy="1029759"/>
          </a:xfrm>
          <a:prstGeom prst="rect">
            <a:avLst/>
          </a:prstGeom>
        </p:spPr>
      </p:pic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D04CA305-3309-4843-A547-209F186B7955}"/>
              </a:ext>
            </a:extLst>
          </p:cNvPr>
          <p:cNvSpPr/>
          <p:nvPr/>
        </p:nvSpPr>
        <p:spPr>
          <a:xfrm>
            <a:off x="683169" y="6109138"/>
            <a:ext cx="5117744" cy="748862"/>
          </a:xfrm>
          <a:prstGeom prst="roundRect">
            <a:avLst>
              <a:gd name="adj" fmla="val 0"/>
            </a:avLst>
          </a:prstGeom>
          <a:solidFill>
            <a:srgbClr val="5E7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ea typeface="Tahoma" panose="020B0604030504040204" pitchFamily="34" charset="0"/>
                <a:cs typeface="Tahoma" panose="020B0604030504040204" pitchFamily="34" charset="0"/>
              </a:rPr>
              <a:t>Наведіть власні приклади, де ще можуть використовувати координати</a:t>
            </a:r>
            <a:endParaRPr lang="uk-UA" sz="24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" name="Графіка 31" descr="Лампочка">
            <a:extLst>
              <a:ext uri="{FF2B5EF4-FFF2-40B4-BE49-F238E27FC236}">
                <a16:creationId xmlns:a16="http://schemas.microsoft.com/office/drawing/2014/main" id="{432F7750-53B2-4185-A7DB-41B85AD2161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115615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29643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0F12AB-57A2-4627-B779-02F869C8E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7" y="1879884"/>
            <a:ext cx="4091823" cy="3854997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E344B87C-6786-43E5-91BB-E39F68396901}"/>
              </a:ext>
            </a:extLst>
          </p:cNvPr>
          <p:cNvSpPr txBox="1"/>
          <p:nvPr/>
        </p:nvSpPr>
        <p:spPr>
          <a:xfrm>
            <a:off x="1692166" y="2116061"/>
            <a:ext cx="2490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486074"/>
                </a:solidFill>
              </a:rPr>
              <a:t>Виконайте побудову</a:t>
            </a:r>
            <a:endParaRPr lang="uk-UA" dirty="0">
              <a:solidFill>
                <a:srgbClr val="486074"/>
              </a:solidFill>
            </a:endParaRPr>
          </a:p>
        </p:txBody>
      </p:sp>
      <p:pic>
        <p:nvPicPr>
          <p:cNvPr id="132" name="Рисунок 131" descr="Зображення, що містить стіл&#10;&#10;Автоматично згенерований опис">
            <a:extLst>
              <a:ext uri="{FF2B5EF4-FFF2-40B4-BE49-F238E27FC236}">
                <a16:creationId xmlns:a16="http://schemas.microsoft.com/office/drawing/2014/main" id="{A1FAF1CD-B3D7-4898-A82D-F0E0B03C21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34"/>
          <a:stretch/>
        </p:blipFill>
        <p:spPr>
          <a:xfrm>
            <a:off x="0" y="0"/>
            <a:ext cx="6152876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/>
              <p:nvPr/>
            </p:nvSpPr>
            <p:spPr>
              <a:xfrm>
                <a:off x="6152876" y="749919"/>
                <a:ext cx="6039124" cy="1764115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Побудуйте координатну площину і позначте точки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(−3;4)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𝐴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(2;7)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𝑇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(5;7)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𝐻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(4;4)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𝑁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(5;2)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𝐸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(2;0)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𝑊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(0,−4)</m:t>
                    </m:r>
                  </m:oMath>
                </a14:m>
                <a:endParaRPr lang="uk-UA" sz="28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876" y="749919"/>
                <a:ext cx="6039124" cy="1764115"/>
              </a:xfrm>
              <a:prstGeom prst="rect">
                <a:avLst/>
              </a:prstGeom>
              <a:blipFill>
                <a:blip r:embed="rId5"/>
                <a:stretch>
                  <a:fillRect t="-41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Графіка 4" descr="Gears outline">
            <a:extLst>
              <a:ext uri="{FF2B5EF4-FFF2-40B4-BE49-F238E27FC236}">
                <a16:creationId xmlns:a16="http://schemas.microsoft.com/office/drawing/2014/main" id="{524138EE-281B-4901-B6AB-6050313E10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49456" y="1"/>
            <a:ext cx="606972" cy="606972"/>
          </a:xfrm>
          <a:prstGeom prst="rect">
            <a:avLst/>
          </a:prstGeom>
        </p:spPr>
      </p:pic>
      <p:sp>
        <p:nvSpPr>
          <p:cNvPr id="12" name="Прямокутник 1">
            <a:extLst>
              <a:ext uri="{FF2B5EF4-FFF2-40B4-BE49-F238E27FC236}">
                <a16:creationId xmlns:a16="http://schemas.microsoft.com/office/drawing/2014/main" id="{97485A41-1798-4E95-BC09-FD81F2E9BF93}"/>
              </a:ext>
            </a:extLst>
          </p:cNvPr>
          <p:cNvSpPr/>
          <p:nvPr/>
        </p:nvSpPr>
        <p:spPr>
          <a:xfrm>
            <a:off x="11384602" y="0"/>
            <a:ext cx="807398" cy="605679"/>
          </a:xfrm>
          <a:custGeom>
            <a:avLst/>
            <a:gdLst>
              <a:gd name="connsiteX0" fmla="*/ 0 w 1138236"/>
              <a:gd name="connsiteY0" fmla="*/ 0 h 620110"/>
              <a:gd name="connsiteX1" fmla="*/ 1138236 w 1138236"/>
              <a:gd name="connsiteY1" fmla="*/ 0 h 620110"/>
              <a:gd name="connsiteX2" fmla="*/ 1138236 w 1138236"/>
              <a:gd name="connsiteY2" fmla="*/ 620110 h 620110"/>
              <a:gd name="connsiteX3" fmla="*/ 0 w 1138236"/>
              <a:gd name="connsiteY3" fmla="*/ 620110 h 620110"/>
              <a:gd name="connsiteX4" fmla="*/ 0 w 1138236"/>
              <a:gd name="connsiteY4" fmla="*/ 0 h 620110"/>
              <a:gd name="connsiteX0" fmla="*/ 276225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76225 w 1414461"/>
              <a:gd name="connsiteY4" fmla="*/ 0 h 620110"/>
              <a:gd name="connsiteX0" fmla="*/ 251196 w 1414461"/>
              <a:gd name="connsiteY0" fmla="*/ 3251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1196 w 1414461"/>
              <a:gd name="connsiteY4" fmla="*/ 3251 h 620110"/>
              <a:gd name="connsiteX0" fmla="*/ 253976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3976 w 1414461"/>
              <a:gd name="connsiteY4" fmla="*/ 0 h 62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461" h="620110">
                <a:moveTo>
                  <a:pt x="253976" y="0"/>
                </a:moveTo>
                <a:lnTo>
                  <a:pt x="1414461" y="0"/>
                </a:lnTo>
                <a:lnTo>
                  <a:pt x="1414461" y="620110"/>
                </a:lnTo>
                <a:lnTo>
                  <a:pt x="0" y="618522"/>
                </a:lnTo>
                <a:lnTo>
                  <a:pt x="253976" y="0"/>
                </a:lnTo>
                <a:close/>
              </a:path>
            </a:pathLst>
          </a:cu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1</a:t>
            </a:r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F031B22B-F0AC-47B8-BCB2-56FABAE416CF}"/>
              </a:ext>
            </a:extLst>
          </p:cNvPr>
          <p:cNvGrpSpPr/>
          <p:nvPr/>
        </p:nvGrpSpPr>
        <p:grpSpPr>
          <a:xfrm>
            <a:off x="0" y="-1"/>
            <a:ext cx="11580372" cy="724646"/>
            <a:chOff x="0" y="-1"/>
            <a:chExt cx="11580372" cy="724646"/>
          </a:xfrm>
        </p:grpSpPr>
        <p:grpSp>
          <p:nvGrpSpPr>
            <p:cNvPr id="16" name="Групувати 15">
              <a:extLst>
                <a:ext uri="{FF2B5EF4-FFF2-40B4-BE49-F238E27FC236}">
                  <a16:creationId xmlns:a16="http://schemas.microsoft.com/office/drawing/2014/main" id="{7930A433-352B-414D-8E21-D16318DDE2D1}"/>
                </a:ext>
              </a:extLst>
            </p:cNvPr>
            <p:cNvGrpSpPr/>
            <p:nvPr/>
          </p:nvGrpSpPr>
          <p:grpSpPr>
            <a:xfrm>
              <a:off x="0" y="0"/>
              <a:ext cx="11580372" cy="724645"/>
              <a:chOff x="0" y="0"/>
              <a:chExt cx="11580372" cy="724645"/>
            </a:xfrm>
          </p:grpSpPr>
          <p:pic>
            <p:nvPicPr>
              <p:cNvPr id="17" name="Графіка 16">
                <a:extLst>
                  <a:ext uri="{FF2B5EF4-FFF2-40B4-BE49-F238E27FC236}">
                    <a16:creationId xmlns:a16="http://schemas.microsoft.com/office/drawing/2014/main" id="{A6205B46-DA42-41D4-B54A-87C86620EC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 l="475" r="4541" b="89434"/>
              <a:stretch/>
            </p:blipFill>
            <p:spPr>
              <a:xfrm>
                <a:off x="0" y="0"/>
                <a:ext cx="11580372" cy="724645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4CE138-E046-48A1-82CF-915AED548F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13185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800" dirty="0">
                    <a:solidFill>
                      <a:schemeClr val="bg1"/>
                    </a:solidFill>
                  </a:rPr>
                  <a:t>Розв’язування завдань</a:t>
                </a:r>
              </a:p>
            </p:txBody>
          </p:sp>
        </p:grpSp>
        <p:pic>
          <p:nvPicPr>
            <p:cNvPr id="3" name="Графіка 2" descr="Gears outline">
              <a:extLst>
                <a:ext uri="{FF2B5EF4-FFF2-40B4-BE49-F238E27FC236}">
                  <a16:creationId xmlns:a16="http://schemas.microsoft.com/office/drawing/2014/main" id="{A8032868-9CD7-4C97-804F-C3A502AE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65179" y="-1"/>
              <a:ext cx="606972" cy="606972"/>
            </a:xfrm>
            <a:prstGeom prst="rect">
              <a:avLst/>
            </a:prstGeom>
          </p:spPr>
        </p:pic>
      </p:grpSp>
      <p:cxnSp>
        <p:nvCxnSpPr>
          <p:cNvPr id="87" name="Пряма сполучна лінія 86">
            <a:extLst>
              <a:ext uri="{FF2B5EF4-FFF2-40B4-BE49-F238E27FC236}">
                <a16:creationId xmlns:a16="http://schemas.microsoft.com/office/drawing/2014/main" id="{B2A955AE-E07D-47ED-A6DD-0964744E92D4}"/>
              </a:ext>
            </a:extLst>
          </p:cNvPr>
          <p:cNvCxnSpPr>
            <a:cxnSpLocks/>
          </p:cNvCxnSpPr>
          <p:nvPr/>
        </p:nvCxnSpPr>
        <p:spPr>
          <a:xfrm>
            <a:off x="193930" y="3689957"/>
            <a:ext cx="5615918" cy="0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 сполучна лінія 87">
            <a:extLst>
              <a:ext uri="{FF2B5EF4-FFF2-40B4-BE49-F238E27FC236}">
                <a16:creationId xmlns:a16="http://schemas.microsoft.com/office/drawing/2014/main" id="{5C4AF2D6-9AED-4A66-A77D-4F2617484039}"/>
              </a:ext>
            </a:extLst>
          </p:cNvPr>
          <p:cNvCxnSpPr>
            <a:cxnSpLocks/>
          </p:cNvCxnSpPr>
          <p:nvPr/>
        </p:nvCxnSpPr>
        <p:spPr>
          <a:xfrm flipV="1">
            <a:off x="2561197" y="724645"/>
            <a:ext cx="0" cy="5938914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Овал 90">
            <a:extLst>
              <a:ext uri="{FF2B5EF4-FFF2-40B4-BE49-F238E27FC236}">
                <a16:creationId xmlns:a16="http://schemas.microsoft.com/office/drawing/2014/main" id="{8A609C14-B9CF-4677-A8E5-C3F38F7F5C78}"/>
              </a:ext>
            </a:extLst>
          </p:cNvPr>
          <p:cNvSpPr/>
          <p:nvPr/>
        </p:nvSpPr>
        <p:spPr>
          <a:xfrm>
            <a:off x="1696528" y="2533466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66811F99-DBD1-4117-AD56-7717357ABC35}"/>
              </a:ext>
            </a:extLst>
          </p:cNvPr>
          <p:cNvSpPr/>
          <p:nvPr/>
        </p:nvSpPr>
        <p:spPr>
          <a:xfrm>
            <a:off x="3079943" y="1700019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6" name="Овал 95">
            <a:extLst>
              <a:ext uri="{FF2B5EF4-FFF2-40B4-BE49-F238E27FC236}">
                <a16:creationId xmlns:a16="http://schemas.microsoft.com/office/drawing/2014/main" id="{7CA113FC-F17C-497F-B0D1-6B6CBDF13ACB}"/>
              </a:ext>
            </a:extLst>
          </p:cNvPr>
          <p:cNvSpPr/>
          <p:nvPr/>
        </p:nvSpPr>
        <p:spPr>
          <a:xfrm>
            <a:off x="3629206" y="2533466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9285013E-7FFF-4299-9D39-1F4D305FDB93}"/>
              </a:ext>
            </a:extLst>
          </p:cNvPr>
          <p:cNvSpPr/>
          <p:nvPr/>
        </p:nvSpPr>
        <p:spPr>
          <a:xfrm>
            <a:off x="3899800" y="1700019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8" name="Овал 97">
            <a:extLst>
              <a:ext uri="{FF2B5EF4-FFF2-40B4-BE49-F238E27FC236}">
                <a16:creationId xmlns:a16="http://schemas.microsoft.com/office/drawing/2014/main" id="{B6E7F658-28A9-4830-ADF3-436F335589B2}"/>
              </a:ext>
            </a:extLst>
          </p:cNvPr>
          <p:cNvSpPr/>
          <p:nvPr/>
        </p:nvSpPr>
        <p:spPr>
          <a:xfrm>
            <a:off x="3899800" y="3081065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DFAD1E9-98D7-44D0-9AF8-FB8864ABB625}"/>
                  </a:ext>
                </a:extLst>
              </p:cNvPr>
              <p:cNvSpPr txBox="1"/>
              <p:nvPr/>
            </p:nvSpPr>
            <p:spPr>
              <a:xfrm>
                <a:off x="3108355" y="3176914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DFAD1E9-98D7-44D0-9AF8-FB8864ABB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355" y="3176914"/>
                <a:ext cx="362843" cy="461665"/>
              </a:xfrm>
              <a:prstGeom prst="rect">
                <a:avLst/>
              </a:prstGeom>
              <a:blipFill>
                <a:blip r:embed="rId11"/>
                <a:stretch>
                  <a:fillRect l="-5085" r="-1016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9520BE2-9FE6-468E-A2A5-BB116C1314E7}"/>
                  </a:ext>
                </a:extLst>
              </p:cNvPr>
              <p:cNvSpPr txBox="1"/>
              <p:nvPr/>
            </p:nvSpPr>
            <p:spPr>
              <a:xfrm>
                <a:off x="1295289" y="2220530"/>
                <a:ext cx="407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9520BE2-9FE6-468E-A2A5-BB116C131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289" y="2220530"/>
                <a:ext cx="407623" cy="461665"/>
              </a:xfrm>
              <a:prstGeom prst="rect">
                <a:avLst/>
              </a:prstGeom>
              <a:blipFill>
                <a:blip r:embed="rId12"/>
                <a:stretch>
                  <a:fillRect l="-2985" r="-1791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368D631B-DDB7-4360-81BB-7D2F2839F412}"/>
                  </a:ext>
                </a:extLst>
              </p:cNvPr>
              <p:cNvSpPr txBox="1"/>
              <p:nvPr/>
            </p:nvSpPr>
            <p:spPr>
              <a:xfrm>
                <a:off x="2721970" y="1347572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368D631B-DDB7-4360-81BB-7D2F2839F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970" y="1347572"/>
                <a:ext cx="362843" cy="461665"/>
              </a:xfrm>
              <a:prstGeom prst="rect">
                <a:avLst/>
              </a:prstGeom>
              <a:blipFill>
                <a:blip r:embed="rId13"/>
                <a:stretch>
                  <a:fillRect l="-5085" r="-1016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3E24B9D-9EAA-4CA8-B05F-A0815F153DEB}"/>
                  </a:ext>
                </a:extLst>
              </p:cNvPr>
              <p:cNvSpPr txBox="1"/>
              <p:nvPr/>
            </p:nvSpPr>
            <p:spPr>
              <a:xfrm>
                <a:off x="3637980" y="1367577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3E24B9D-9EAA-4CA8-B05F-A0815F153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980" y="1367577"/>
                <a:ext cx="362843" cy="461665"/>
              </a:xfrm>
              <a:prstGeom prst="rect">
                <a:avLst/>
              </a:prstGeom>
              <a:blipFill>
                <a:blip r:embed="rId14"/>
                <a:stretch>
                  <a:fillRect l="-5085" r="-678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F7482BA1-A673-4C8C-82C2-E71A658BE13E}"/>
                  </a:ext>
                </a:extLst>
              </p:cNvPr>
              <p:cNvSpPr txBox="1"/>
              <p:nvPr/>
            </p:nvSpPr>
            <p:spPr>
              <a:xfrm>
                <a:off x="3266363" y="2181302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F7482BA1-A673-4C8C-82C2-E71A658BE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363" y="2181302"/>
                <a:ext cx="362843" cy="461665"/>
              </a:xfrm>
              <a:prstGeom prst="rect">
                <a:avLst/>
              </a:prstGeom>
              <a:blipFill>
                <a:blip r:embed="rId15"/>
                <a:stretch>
                  <a:fillRect l="-5085" r="-2033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7DD0DA6-3FB1-43F6-A8FC-03F9754D9B30}"/>
                  </a:ext>
                </a:extLst>
              </p:cNvPr>
              <p:cNvSpPr txBox="1"/>
              <p:nvPr/>
            </p:nvSpPr>
            <p:spPr>
              <a:xfrm>
                <a:off x="3977802" y="2759635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7DD0DA6-3FB1-43F6-A8FC-03F9754D9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802" y="2759635"/>
                <a:ext cx="362843" cy="461665"/>
              </a:xfrm>
              <a:prstGeom prst="rect">
                <a:avLst/>
              </a:prstGeom>
              <a:blipFill>
                <a:blip r:embed="rId16"/>
                <a:stretch>
                  <a:fillRect l="-5085" r="-1864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D1B756D-0419-46B8-B989-7F58F2A3AAB1}"/>
                  </a:ext>
                </a:extLst>
              </p:cNvPr>
              <p:cNvSpPr txBox="1"/>
              <p:nvPr/>
            </p:nvSpPr>
            <p:spPr>
              <a:xfrm>
                <a:off x="2647067" y="4343942"/>
                <a:ext cx="4309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𝑾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D1B756D-0419-46B8-B989-7F58F2A3A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067" y="4343942"/>
                <a:ext cx="430916" cy="461665"/>
              </a:xfrm>
              <a:prstGeom prst="rect">
                <a:avLst/>
              </a:prstGeom>
              <a:blipFill>
                <a:blip r:embed="rId17"/>
                <a:stretch>
                  <a:fillRect l="-2817" r="-1549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47509363-0C3E-44F9-8A14-24F5C916F23F}"/>
                  </a:ext>
                </a:extLst>
              </p:cNvPr>
              <p:cNvSpPr txBox="1"/>
              <p:nvPr/>
            </p:nvSpPr>
            <p:spPr>
              <a:xfrm>
                <a:off x="5599591" y="3638850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47509363-0C3E-44F9-8A14-24F5C916F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591" y="3638850"/>
                <a:ext cx="430917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5138059F-46F5-45EA-8500-6D01F0A621B1}"/>
                  </a:ext>
                </a:extLst>
              </p:cNvPr>
              <p:cNvSpPr txBox="1"/>
              <p:nvPr/>
            </p:nvSpPr>
            <p:spPr>
              <a:xfrm>
                <a:off x="2170281" y="555241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5138059F-46F5-45EA-8500-6D01F0A62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281" y="555241"/>
                <a:ext cx="430917" cy="461665"/>
              </a:xfrm>
              <a:prstGeom prst="rect">
                <a:avLst/>
              </a:prstGeom>
              <a:blipFill>
                <a:blip r:embed="rId19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72B4C1C2-BADA-4BD9-8E36-FA1583BF9CE0}"/>
                  </a:ext>
                </a:extLst>
              </p:cNvPr>
              <p:cNvSpPr txBox="1"/>
              <p:nvPr/>
            </p:nvSpPr>
            <p:spPr>
              <a:xfrm>
                <a:off x="2633053" y="3156313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72B4C1C2-BADA-4BD9-8E36-FA1583BF9C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053" y="3156313"/>
                <a:ext cx="430917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" name="TextBox 108">
            <a:extLst>
              <a:ext uri="{FF2B5EF4-FFF2-40B4-BE49-F238E27FC236}">
                <a16:creationId xmlns:a16="http://schemas.microsoft.com/office/drawing/2014/main" id="{AEB94A82-3817-4E75-8F87-AD7AF75FA203}"/>
              </a:ext>
            </a:extLst>
          </p:cNvPr>
          <p:cNvSpPr txBox="1"/>
          <p:nvPr/>
        </p:nvSpPr>
        <p:spPr>
          <a:xfrm>
            <a:off x="2698567" y="374080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110" name="Пряма сполучна лінія 109">
            <a:extLst>
              <a:ext uri="{FF2B5EF4-FFF2-40B4-BE49-F238E27FC236}">
                <a16:creationId xmlns:a16="http://schemas.microsoft.com/office/drawing/2014/main" id="{4A49AEE9-7969-467B-BAF3-3294EADEB17B}"/>
              </a:ext>
            </a:extLst>
          </p:cNvPr>
          <p:cNvCxnSpPr>
            <a:cxnSpLocks/>
          </p:cNvCxnSpPr>
          <p:nvPr/>
        </p:nvCxnSpPr>
        <p:spPr>
          <a:xfrm>
            <a:off x="2855260" y="36044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 сполучна лінія 118">
            <a:extLst>
              <a:ext uri="{FF2B5EF4-FFF2-40B4-BE49-F238E27FC236}">
                <a16:creationId xmlns:a16="http://schemas.microsoft.com/office/drawing/2014/main" id="{A1D16D78-953B-4F1E-B046-2A98B7863789}"/>
              </a:ext>
            </a:extLst>
          </p:cNvPr>
          <p:cNvCxnSpPr>
            <a:cxnSpLocks/>
          </p:cNvCxnSpPr>
          <p:nvPr/>
        </p:nvCxnSpPr>
        <p:spPr>
          <a:xfrm>
            <a:off x="3128310" y="36044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 сполучна лінія 119">
            <a:extLst>
              <a:ext uri="{FF2B5EF4-FFF2-40B4-BE49-F238E27FC236}">
                <a16:creationId xmlns:a16="http://schemas.microsoft.com/office/drawing/2014/main" id="{B05F9471-2C37-41D4-89E5-4A1934F32F93}"/>
              </a:ext>
            </a:extLst>
          </p:cNvPr>
          <p:cNvCxnSpPr>
            <a:cxnSpLocks/>
          </p:cNvCxnSpPr>
          <p:nvPr/>
        </p:nvCxnSpPr>
        <p:spPr>
          <a:xfrm>
            <a:off x="3404535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 сполучна лінія 120">
            <a:extLst>
              <a:ext uri="{FF2B5EF4-FFF2-40B4-BE49-F238E27FC236}">
                <a16:creationId xmlns:a16="http://schemas.microsoft.com/office/drawing/2014/main" id="{7D9A836D-B359-491F-AE3F-B327AD1E35CA}"/>
              </a:ext>
            </a:extLst>
          </p:cNvPr>
          <p:cNvCxnSpPr>
            <a:cxnSpLocks/>
          </p:cNvCxnSpPr>
          <p:nvPr/>
        </p:nvCxnSpPr>
        <p:spPr>
          <a:xfrm>
            <a:off x="3677585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 сполучна лінія 121">
            <a:extLst>
              <a:ext uri="{FF2B5EF4-FFF2-40B4-BE49-F238E27FC236}">
                <a16:creationId xmlns:a16="http://schemas.microsoft.com/office/drawing/2014/main" id="{EB3014CF-98E1-45ED-927F-0C19BA8D6199}"/>
              </a:ext>
            </a:extLst>
          </p:cNvPr>
          <p:cNvCxnSpPr>
            <a:cxnSpLocks/>
          </p:cNvCxnSpPr>
          <p:nvPr/>
        </p:nvCxnSpPr>
        <p:spPr>
          <a:xfrm>
            <a:off x="3952754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 сполучна лінія 122">
            <a:extLst>
              <a:ext uri="{FF2B5EF4-FFF2-40B4-BE49-F238E27FC236}">
                <a16:creationId xmlns:a16="http://schemas.microsoft.com/office/drawing/2014/main" id="{291DFFAA-055C-45A4-97E0-ACEF0F8F6211}"/>
              </a:ext>
            </a:extLst>
          </p:cNvPr>
          <p:cNvCxnSpPr>
            <a:cxnSpLocks/>
          </p:cNvCxnSpPr>
          <p:nvPr/>
        </p:nvCxnSpPr>
        <p:spPr>
          <a:xfrm>
            <a:off x="4225804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 сполучна лінія 123">
            <a:extLst>
              <a:ext uri="{FF2B5EF4-FFF2-40B4-BE49-F238E27FC236}">
                <a16:creationId xmlns:a16="http://schemas.microsoft.com/office/drawing/2014/main" id="{7D09140E-6753-4F02-8292-9FCC0ED2ADB0}"/>
              </a:ext>
            </a:extLst>
          </p:cNvPr>
          <p:cNvCxnSpPr>
            <a:cxnSpLocks/>
          </p:cNvCxnSpPr>
          <p:nvPr/>
        </p:nvCxnSpPr>
        <p:spPr>
          <a:xfrm>
            <a:off x="4502029" y="35992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 сполучна лінія 124">
            <a:extLst>
              <a:ext uri="{FF2B5EF4-FFF2-40B4-BE49-F238E27FC236}">
                <a16:creationId xmlns:a16="http://schemas.microsoft.com/office/drawing/2014/main" id="{8058D3AA-D47C-4D9E-8FD2-EB8413A1E3B5}"/>
              </a:ext>
            </a:extLst>
          </p:cNvPr>
          <p:cNvCxnSpPr>
            <a:cxnSpLocks/>
          </p:cNvCxnSpPr>
          <p:nvPr/>
        </p:nvCxnSpPr>
        <p:spPr>
          <a:xfrm>
            <a:off x="4775079" y="35992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 сполучна лінія 125">
            <a:extLst>
              <a:ext uri="{FF2B5EF4-FFF2-40B4-BE49-F238E27FC236}">
                <a16:creationId xmlns:a16="http://schemas.microsoft.com/office/drawing/2014/main" id="{3DEC1542-C162-4575-A4D6-F3DCB1F9ADB1}"/>
              </a:ext>
            </a:extLst>
          </p:cNvPr>
          <p:cNvCxnSpPr>
            <a:cxnSpLocks/>
          </p:cNvCxnSpPr>
          <p:nvPr/>
        </p:nvCxnSpPr>
        <p:spPr>
          <a:xfrm>
            <a:off x="5049187" y="360111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 сполучна лінія 126">
            <a:extLst>
              <a:ext uri="{FF2B5EF4-FFF2-40B4-BE49-F238E27FC236}">
                <a16:creationId xmlns:a16="http://schemas.microsoft.com/office/drawing/2014/main" id="{890D7587-2F82-4112-B092-27F19335CA7F}"/>
              </a:ext>
            </a:extLst>
          </p:cNvPr>
          <p:cNvCxnSpPr>
            <a:cxnSpLocks/>
          </p:cNvCxnSpPr>
          <p:nvPr/>
        </p:nvCxnSpPr>
        <p:spPr>
          <a:xfrm>
            <a:off x="5325412" y="359854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 сполучна лінія 127">
            <a:extLst>
              <a:ext uri="{FF2B5EF4-FFF2-40B4-BE49-F238E27FC236}">
                <a16:creationId xmlns:a16="http://schemas.microsoft.com/office/drawing/2014/main" id="{D8CFF1AC-F3E3-45AE-A86D-3880B86F4D59}"/>
              </a:ext>
            </a:extLst>
          </p:cNvPr>
          <p:cNvCxnSpPr>
            <a:cxnSpLocks/>
          </p:cNvCxnSpPr>
          <p:nvPr/>
        </p:nvCxnSpPr>
        <p:spPr>
          <a:xfrm>
            <a:off x="5598462" y="359854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 сполучна лінія 135">
            <a:extLst>
              <a:ext uri="{FF2B5EF4-FFF2-40B4-BE49-F238E27FC236}">
                <a16:creationId xmlns:a16="http://schemas.microsoft.com/office/drawing/2014/main" id="{C4F9E274-B082-4F1E-8375-0498D9AA3DA8}"/>
              </a:ext>
            </a:extLst>
          </p:cNvPr>
          <p:cNvCxnSpPr>
            <a:cxnSpLocks/>
          </p:cNvCxnSpPr>
          <p:nvPr/>
        </p:nvCxnSpPr>
        <p:spPr>
          <a:xfrm>
            <a:off x="379632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 сполучна лінія 136">
            <a:extLst>
              <a:ext uri="{FF2B5EF4-FFF2-40B4-BE49-F238E27FC236}">
                <a16:creationId xmlns:a16="http://schemas.microsoft.com/office/drawing/2014/main" id="{118EF1FC-C105-48E2-9104-C72314C1A97F}"/>
              </a:ext>
            </a:extLst>
          </p:cNvPr>
          <p:cNvCxnSpPr>
            <a:cxnSpLocks/>
          </p:cNvCxnSpPr>
          <p:nvPr/>
        </p:nvCxnSpPr>
        <p:spPr>
          <a:xfrm>
            <a:off x="654801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 сполучна лінія 137">
            <a:extLst>
              <a:ext uri="{FF2B5EF4-FFF2-40B4-BE49-F238E27FC236}">
                <a16:creationId xmlns:a16="http://schemas.microsoft.com/office/drawing/2014/main" id="{37605E89-EE06-4D85-A52D-65165DA10FA2}"/>
              </a:ext>
            </a:extLst>
          </p:cNvPr>
          <p:cNvCxnSpPr>
            <a:cxnSpLocks/>
          </p:cNvCxnSpPr>
          <p:nvPr/>
        </p:nvCxnSpPr>
        <p:spPr>
          <a:xfrm>
            <a:off x="927851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 сполучна лінія 138">
            <a:extLst>
              <a:ext uri="{FF2B5EF4-FFF2-40B4-BE49-F238E27FC236}">
                <a16:creationId xmlns:a16="http://schemas.microsoft.com/office/drawing/2014/main" id="{B1739007-F169-41B8-88CD-BDD0A7E277E0}"/>
              </a:ext>
            </a:extLst>
          </p:cNvPr>
          <p:cNvCxnSpPr>
            <a:cxnSpLocks/>
          </p:cNvCxnSpPr>
          <p:nvPr/>
        </p:nvCxnSpPr>
        <p:spPr>
          <a:xfrm>
            <a:off x="1204076" y="36103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 сполучна лінія 139">
            <a:extLst>
              <a:ext uri="{FF2B5EF4-FFF2-40B4-BE49-F238E27FC236}">
                <a16:creationId xmlns:a16="http://schemas.microsoft.com/office/drawing/2014/main" id="{C25B70CE-5EC1-4098-AEEA-C0D6534B3E3A}"/>
              </a:ext>
            </a:extLst>
          </p:cNvPr>
          <p:cNvCxnSpPr>
            <a:cxnSpLocks/>
          </p:cNvCxnSpPr>
          <p:nvPr/>
        </p:nvCxnSpPr>
        <p:spPr>
          <a:xfrm>
            <a:off x="1477126" y="36103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 сполучна лінія 140">
            <a:extLst>
              <a:ext uri="{FF2B5EF4-FFF2-40B4-BE49-F238E27FC236}">
                <a16:creationId xmlns:a16="http://schemas.microsoft.com/office/drawing/2014/main" id="{BEDC7191-CCA2-4223-AF03-E19322DA1834}"/>
              </a:ext>
            </a:extLst>
          </p:cNvPr>
          <p:cNvCxnSpPr>
            <a:cxnSpLocks/>
          </p:cNvCxnSpPr>
          <p:nvPr/>
        </p:nvCxnSpPr>
        <p:spPr>
          <a:xfrm>
            <a:off x="1751234" y="36122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 сполучна лінія 141">
            <a:extLst>
              <a:ext uri="{FF2B5EF4-FFF2-40B4-BE49-F238E27FC236}">
                <a16:creationId xmlns:a16="http://schemas.microsoft.com/office/drawing/2014/main" id="{9BB0E34C-89BC-41DA-BD6D-E56FB5A81D48}"/>
              </a:ext>
            </a:extLst>
          </p:cNvPr>
          <p:cNvCxnSpPr>
            <a:cxnSpLocks/>
          </p:cNvCxnSpPr>
          <p:nvPr/>
        </p:nvCxnSpPr>
        <p:spPr>
          <a:xfrm>
            <a:off x="2027459" y="36096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 сполучна лінія 142">
            <a:extLst>
              <a:ext uri="{FF2B5EF4-FFF2-40B4-BE49-F238E27FC236}">
                <a16:creationId xmlns:a16="http://schemas.microsoft.com/office/drawing/2014/main" id="{C1192DD9-9395-471B-9AAC-8FD95A9B3DF3}"/>
              </a:ext>
            </a:extLst>
          </p:cNvPr>
          <p:cNvCxnSpPr>
            <a:cxnSpLocks/>
          </p:cNvCxnSpPr>
          <p:nvPr/>
        </p:nvCxnSpPr>
        <p:spPr>
          <a:xfrm>
            <a:off x="2300509" y="36096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Овал 91">
            <a:extLst>
              <a:ext uri="{FF2B5EF4-FFF2-40B4-BE49-F238E27FC236}">
                <a16:creationId xmlns:a16="http://schemas.microsoft.com/office/drawing/2014/main" id="{CD36E4C3-F306-405F-ACA9-D55E9C54382C}"/>
              </a:ext>
            </a:extLst>
          </p:cNvPr>
          <p:cNvSpPr/>
          <p:nvPr/>
        </p:nvSpPr>
        <p:spPr>
          <a:xfrm>
            <a:off x="3079097" y="3639786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44" name="Пряма сполучна лінія 143">
            <a:extLst>
              <a:ext uri="{FF2B5EF4-FFF2-40B4-BE49-F238E27FC236}">
                <a16:creationId xmlns:a16="http://schemas.microsoft.com/office/drawing/2014/main" id="{35EA672D-BDB9-4445-9EDE-5E9E0C3F86A2}"/>
              </a:ext>
            </a:extLst>
          </p:cNvPr>
          <p:cNvCxnSpPr>
            <a:cxnSpLocks/>
          </p:cNvCxnSpPr>
          <p:nvPr/>
        </p:nvCxnSpPr>
        <p:spPr>
          <a:xfrm rot="5400000">
            <a:off x="2562783" y="331717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 сполучна лінія 144">
            <a:extLst>
              <a:ext uri="{FF2B5EF4-FFF2-40B4-BE49-F238E27FC236}">
                <a16:creationId xmlns:a16="http://schemas.microsoft.com/office/drawing/2014/main" id="{809B6849-53F4-4DF9-BA46-3BFFD9AB4FD2}"/>
              </a:ext>
            </a:extLst>
          </p:cNvPr>
          <p:cNvCxnSpPr>
            <a:cxnSpLocks/>
          </p:cNvCxnSpPr>
          <p:nvPr/>
        </p:nvCxnSpPr>
        <p:spPr>
          <a:xfrm rot="5400000">
            <a:off x="2562783" y="30435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 сполучна лінія 145">
            <a:extLst>
              <a:ext uri="{FF2B5EF4-FFF2-40B4-BE49-F238E27FC236}">
                <a16:creationId xmlns:a16="http://schemas.microsoft.com/office/drawing/2014/main" id="{689FE659-090A-4AE1-BC85-94A570AA9C5C}"/>
              </a:ext>
            </a:extLst>
          </p:cNvPr>
          <p:cNvCxnSpPr>
            <a:cxnSpLocks/>
          </p:cNvCxnSpPr>
          <p:nvPr/>
        </p:nvCxnSpPr>
        <p:spPr>
          <a:xfrm rot="5400000">
            <a:off x="2561196" y="2767884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 сполучна лінія 146">
            <a:extLst>
              <a:ext uri="{FF2B5EF4-FFF2-40B4-BE49-F238E27FC236}">
                <a16:creationId xmlns:a16="http://schemas.microsoft.com/office/drawing/2014/main" id="{B374CD96-9387-48C6-8322-BFE1E0A76A9E}"/>
              </a:ext>
            </a:extLst>
          </p:cNvPr>
          <p:cNvCxnSpPr>
            <a:cxnSpLocks/>
          </p:cNvCxnSpPr>
          <p:nvPr/>
        </p:nvCxnSpPr>
        <p:spPr>
          <a:xfrm rot="5400000">
            <a:off x="2561196" y="249429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 сполучна лінія 147">
            <a:extLst>
              <a:ext uri="{FF2B5EF4-FFF2-40B4-BE49-F238E27FC236}">
                <a16:creationId xmlns:a16="http://schemas.microsoft.com/office/drawing/2014/main" id="{1AE2A6BE-AA74-4270-B318-28EF2C3DBCC9}"/>
              </a:ext>
            </a:extLst>
          </p:cNvPr>
          <p:cNvCxnSpPr>
            <a:cxnSpLocks/>
          </p:cNvCxnSpPr>
          <p:nvPr/>
        </p:nvCxnSpPr>
        <p:spPr>
          <a:xfrm rot="5400000">
            <a:off x="2561195" y="221975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 сполучна лінія 148">
            <a:extLst>
              <a:ext uri="{FF2B5EF4-FFF2-40B4-BE49-F238E27FC236}">
                <a16:creationId xmlns:a16="http://schemas.microsoft.com/office/drawing/2014/main" id="{FBF92276-F726-4FCF-BFC4-7398B1A696B2}"/>
              </a:ext>
            </a:extLst>
          </p:cNvPr>
          <p:cNvCxnSpPr>
            <a:cxnSpLocks/>
          </p:cNvCxnSpPr>
          <p:nvPr/>
        </p:nvCxnSpPr>
        <p:spPr>
          <a:xfrm rot="5400000">
            <a:off x="2559608" y="194405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 сполучна лінія 149">
            <a:extLst>
              <a:ext uri="{FF2B5EF4-FFF2-40B4-BE49-F238E27FC236}">
                <a16:creationId xmlns:a16="http://schemas.microsoft.com/office/drawing/2014/main" id="{4861AABC-C189-40C9-845D-6D9489D55458}"/>
              </a:ext>
            </a:extLst>
          </p:cNvPr>
          <p:cNvCxnSpPr>
            <a:cxnSpLocks/>
          </p:cNvCxnSpPr>
          <p:nvPr/>
        </p:nvCxnSpPr>
        <p:spPr>
          <a:xfrm rot="5400000">
            <a:off x="2559608" y="167047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 сполучна лінія 150">
            <a:extLst>
              <a:ext uri="{FF2B5EF4-FFF2-40B4-BE49-F238E27FC236}">
                <a16:creationId xmlns:a16="http://schemas.microsoft.com/office/drawing/2014/main" id="{A89FC92E-0F5A-4A5F-A598-F4267F5F5F48}"/>
              </a:ext>
            </a:extLst>
          </p:cNvPr>
          <p:cNvCxnSpPr>
            <a:cxnSpLocks/>
          </p:cNvCxnSpPr>
          <p:nvPr/>
        </p:nvCxnSpPr>
        <p:spPr>
          <a:xfrm rot="5400000">
            <a:off x="2558831" y="139222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 сполучна лінія 151">
            <a:extLst>
              <a:ext uri="{FF2B5EF4-FFF2-40B4-BE49-F238E27FC236}">
                <a16:creationId xmlns:a16="http://schemas.microsoft.com/office/drawing/2014/main" id="{C5C6D711-61FC-41B7-95CB-4FE454529B43}"/>
              </a:ext>
            </a:extLst>
          </p:cNvPr>
          <p:cNvCxnSpPr>
            <a:cxnSpLocks/>
          </p:cNvCxnSpPr>
          <p:nvPr/>
        </p:nvCxnSpPr>
        <p:spPr>
          <a:xfrm rot="5400000">
            <a:off x="2558831" y="111864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 сполучна лінія 152">
            <a:extLst>
              <a:ext uri="{FF2B5EF4-FFF2-40B4-BE49-F238E27FC236}">
                <a16:creationId xmlns:a16="http://schemas.microsoft.com/office/drawing/2014/main" id="{AFCD7549-ED83-4695-8E2A-B29C51A803DA}"/>
              </a:ext>
            </a:extLst>
          </p:cNvPr>
          <p:cNvCxnSpPr>
            <a:cxnSpLocks/>
          </p:cNvCxnSpPr>
          <p:nvPr/>
        </p:nvCxnSpPr>
        <p:spPr>
          <a:xfrm rot="5400000">
            <a:off x="2564371" y="549386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 сполучна лінія 153">
            <a:extLst>
              <a:ext uri="{FF2B5EF4-FFF2-40B4-BE49-F238E27FC236}">
                <a16:creationId xmlns:a16="http://schemas.microsoft.com/office/drawing/2014/main" id="{3F0DC1C9-87F8-4DE5-877B-9072906AAD47}"/>
              </a:ext>
            </a:extLst>
          </p:cNvPr>
          <p:cNvCxnSpPr>
            <a:cxnSpLocks/>
          </p:cNvCxnSpPr>
          <p:nvPr/>
        </p:nvCxnSpPr>
        <p:spPr>
          <a:xfrm rot="5400000">
            <a:off x="2564371" y="52202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 сполучна лінія 154">
            <a:extLst>
              <a:ext uri="{FF2B5EF4-FFF2-40B4-BE49-F238E27FC236}">
                <a16:creationId xmlns:a16="http://schemas.microsoft.com/office/drawing/2014/main" id="{F9D6C231-D16A-4FC9-B5E5-AE7FFD273F51}"/>
              </a:ext>
            </a:extLst>
          </p:cNvPr>
          <p:cNvCxnSpPr>
            <a:cxnSpLocks/>
          </p:cNvCxnSpPr>
          <p:nvPr/>
        </p:nvCxnSpPr>
        <p:spPr>
          <a:xfrm rot="5400000">
            <a:off x="2562784" y="49445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 сполучна лінія 155">
            <a:extLst>
              <a:ext uri="{FF2B5EF4-FFF2-40B4-BE49-F238E27FC236}">
                <a16:creationId xmlns:a16="http://schemas.microsoft.com/office/drawing/2014/main" id="{0B4E1B71-F04D-4C9A-85C2-E83582802F6E}"/>
              </a:ext>
            </a:extLst>
          </p:cNvPr>
          <p:cNvCxnSpPr>
            <a:cxnSpLocks/>
          </p:cNvCxnSpPr>
          <p:nvPr/>
        </p:nvCxnSpPr>
        <p:spPr>
          <a:xfrm rot="5400000">
            <a:off x="2562784" y="467099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 сполучна лінія 156">
            <a:extLst>
              <a:ext uri="{FF2B5EF4-FFF2-40B4-BE49-F238E27FC236}">
                <a16:creationId xmlns:a16="http://schemas.microsoft.com/office/drawing/2014/main" id="{7237B1EA-2827-489C-B1E1-744B2975B16C}"/>
              </a:ext>
            </a:extLst>
          </p:cNvPr>
          <p:cNvCxnSpPr>
            <a:cxnSpLocks/>
          </p:cNvCxnSpPr>
          <p:nvPr/>
        </p:nvCxnSpPr>
        <p:spPr>
          <a:xfrm rot="5400000">
            <a:off x="2562783" y="439645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 сполучна лінія 157">
            <a:extLst>
              <a:ext uri="{FF2B5EF4-FFF2-40B4-BE49-F238E27FC236}">
                <a16:creationId xmlns:a16="http://schemas.microsoft.com/office/drawing/2014/main" id="{E39C2DE9-94D5-441A-824A-7A87EA8008BB}"/>
              </a:ext>
            </a:extLst>
          </p:cNvPr>
          <p:cNvCxnSpPr>
            <a:cxnSpLocks/>
          </p:cNvCxnSpPr>
          <p:nvPr/>
        </p:nvCxnSpPr>
        <p:spPr>
          <a:xfrm rot="5400000">
            <a:off x="2561196" y="41207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Пряма сполучна лінія 158">
            <a:extLst>
              <a:ext uri="{FF2B5EF4-FFF2-40B4-BE49-F238E27FC236}">
                <a16:creationId xmlns:a16="http://schemas.microsoft.com/office/drawing/2014/main" id="{A8B8E40B-EF3A-4AE8-913A-8BD75C6A6B6F}"/>
              </a:ext>
            </a:extLst>
          </p:cNvPr>
          <p:cNvCxnSpPr>
            <a:cxnSpLocks/>
          </p:cNvCxnSpPr>
          <p:nvPr/>
        </p:nvCxnSpPr>
        <p:spPr>
          <a:xfrm rot="5400000">
            <a:off x="2561196" y="386750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 сполучна лінія 159">
            <a:extLst>
              <a:ext uri="{FF2B5EF4-FFF2-40B4-BE49-F238E27FC236}">
                <a16:creationId xmlns:a16="http://schemas.microsoft.com/office/drawing/2014/main" id="{10471874-70B1-4C7E-959F-68A58CDC748C}"/>
              </a:ext>
            </a:extLst>
          </p:cNvPr>
          <p:cNvCxnSpPr>
            <a:cxnSpLocks/>
          </p:cNvCxnSpPr>
          <p:nvPr/>
        </p:nvCxnSpPr>
        <p:spPr>
          <a:xfrm rot="5400000">
            <a:off x="2563881" y="631992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 сполучна лінія 160">
            <a:extLst>
              <a:ext uri="{FF2B5EF4-FFF2-40B4-BE49-F238E27FC236}">
                <a16:creationId xmlns:a16="http://schemas.microsoft.com/office/drawing/2014/main" id="{BD3F66A9-BDCA-4861-8534-1D40055CD628}"/>
              </a:ext>
            </a:extLst>
          </p:cNvPr>
          <p:cNvCxnSpPr>
            <a:cxnSpLocks/>
          </p:cNvCxnSpPr>
          <p:nvPr/>
        </p:nvCxnSpPr>
        <p:spPr>
          <a:xfrm rot="5400000">
            <a:off x="2563881" y="604633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 сполучна лінія 161">
            <a:extLst>
              <a:ext uri="{FF2B5EF4-FFF2-40B4-BE49-F238E27FC236}">
                <a16:creationId xmlns:a16="http://schemas.microsoft.com/office/drawing/2014/main" id="{5AD61869-66E2-403C-8EF7-FC3FBBD2BB98}"/>
              </a:ext>
            </a:extLst>
          </p:cNvPr>
          <p:cNvCxnSpPr>
            <a:cxnSpLocks/>
          </p:cNvCxnSpPr>
          <p:nvPr/>
        </p:nvCxnSpPr>
        <p:spPr>
          <a:xfrm rot="5400000">
            <a:off x="2562294" y="577063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3C78FC1F-2F76-4065-8887-3BBCDFBB774B}"/>
              </a:ext>
            </a:extLst>
          </p:cNvPr>
          <p:cNvSpPr txBox="1"/>
          <p:nvPr/>
        </p:nvSpPr>
        <p:spPr>
          <a:xfrm>
            <a:off x="2982112" y="374080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E4F262D-D742-4531-BCCF-BC28604A27BA}"/>
              </a:ext>
            </a:extLst>
          </p:cNvPr>
          <p:cNvSpPr txBox="1"/>
          <p:nvPr/>
        </p:nvSpPr>
        <p:spPr>
          <a:xfrm>
            <a:off x="3257640" y="3743726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C053DBD-76DD-47FF-933B-F0A11919E236}"/>
              </a:ext>
            </a:extLst>
          </p:cNvPr>
          <p:cNvSpPr txBox="1"/>
          <p:nvPr/>
        </p:nvSpPr>
        <p:spPr>
          <a:xfrm>
            <a:off x="3517872" y="373916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2C37F35-20A1-480A-9DA9-1C279ACEF5C9}"/>
              </a:ext>
            </a:extLst>
          </p:cNvPr>
          <p:cNvSpPr txBox="1"/>
          <p:nvPr/>
        </p:nvSpPr>
        <p:spPr>
          <a:xfrm>
            <a:off x="3804797" y="373457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832B34F9-0C73-482C-9083-A7166739371A}"/>
              </a:ext>
            </a:extLst>
          </p:cNvPr>
          <p:cNvSpPr txBox="1"/>
          <p:nvPr/>
        </p:nvSpPr>
        <p:spPr>
          <a:xfrm>
            <a:off x="4074870" y="373457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04E6217-8C7F-4FEF-965C-54271B5AC64F}"/>
              </a:ext>
            </a:extLst>
          </p:cNvPr>
          <p:cNvSpPr txBox="1"/>
          <p:nvPr/>
        </p:nvSpPr>
        <p:spPr>
          <a:xfrm>
            <a:off x="4355064" y="373118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388069A-74D3-4F15-B916-72B008064F9C}"/>
              </a:ext>
            </a:extLst>
          </p:cNvPr>
          <p:cNvSpPr txBox="1"/>
          <p:nvPr/>
        </p:nvSpPr>
        <p:spPr>
          <a:xfrm>
            <a:off x="4626229" y="3732770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5473C568-BA1E-4CE0-B0A7-FD3D8245D271}"/>
              </a:ext>
            </a:extLst>
          </p:cNvPr>
          <p:cNvSpPr txBox="1"/>
          <p:nvPr/>
        </p:nvSpPr>
        <p:spPr>
          <a:xfrm>
            <a:off x="4901834" y="373372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9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55905C4-6B49-4CA2-9D9D-F09DF0E443C2}"/>
              </a:ext>
            </a:extLst>
          </p:cNvPr>
          <p:cNvSpPr txBox="1"/>
          <p:nvPr/>
        </p:nvSpPr>
        <p:spPr>
          <a:xfrm>
            <a:off x="5125247" y="3730650"/>
            <a:ext cx="435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10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Овал 93">
            <a:extLst>
              <a:ext uri="{FF2B5EF4-FFF2-40B4-BE49-F238E27FC236}">
                <a16:creationId xmlns:a16="http://schemas.microsoft.com/office/drawing/2014/main" id="{1A5D422B-D976-49B7-9564-1B1960C77165}"/>
              </a:ext>
            </a:extLst>
          </p:cNvPr>
          <p:cNvSpPr/>
          <p:nvPr/>
        </p:nvSpPr>
        <p:spPr>
          <a:xfrm>
            <a:off x="2510685" y="4709975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D88C99D-A046-4403-97F1-83538CB6EE57}"/>
              </a:ext>
            </a:extLst>
          </p:cNvPr>
          <p:cNvSpPr txBox="1"/>
          <p:nvPr/>
        </p:nvSpPr>
        <p:spPr>
          <a:xfrm>
            <a:off x="2203647" y="322095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C2E26E9C-76EA-4C2A-A14E-944F2ED592EA}"/>
              </a:ext>
            </a:extLst>
          </p:cNvPr>
          <p:cNvSpPr txBox="1"/>
          <p:nvPr/>
        </p:nvSpPr>
        <p:spPr>
          <a:xfrm>
            <a:off x="2203647" y="294539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72DABFC-7955-4135-B781-317EEF9E5740}"/>
              </a:ext>
            </a:extLst>
          </p:cNvPr>
          <p:cNvSpPr txBox="1"/>
          <p:nvPr/>
        </p:nvSpPr>
        <p:spPr>
          <a:xfrm>
            <a:off x="2203647" y="266814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E869624D-B075-418D-B1E8-BCD909AC5314}"/>
              </a:ext>
            </a:extLst>
          </p:cNvPr>
          <p:cNvSpPr txBox="1"/>
          <p:nvPr/>
        </p:nvSpPr>
        <p:spPr>
          <a:xfrm>
            <a:off x="2200122" y="2398022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4A35040-DE3D-4125-8C55-C683AD4B7740}"/>
              </a:ext>
            </a:extLst>
          </p:cNvPr>
          <p:cNvSpPr txBox="1"/>
          <p:nvPr/>
        </p:nvSpPr>
        <p:spPr>
          <a:xfrm>
            <a:off x="2201009" y="2125857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A317307-5CA9-4AA0-96E6-331F292ED5BA}"/>
              </a:ext>
            </a:extLst>
          </p:cNvPr>
          <p:cNvSpPr txBox="1"/>
          <p:nvPr/>
        </p:nvSpPr>
        <p:spPr>
          <a:xfrm>
            <a:off x="2196597" y="184182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D1FDB32-1F54-4D3D-B18D-83283FC7A161}"/>
              </a:ext>
            </a:extLst>
          </p:cNvPr>
          <p:cNvSpPr txBox="1"/>
          <p:nvPr/>
        </p:nvSpPr>
        <p:spPr>
          <a:xfrm>
            <a:off x="2200144" y="157033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E3A5DEFC-22DA-4CCB-9857-44403247E5CB}"/>
              </a:ext>
            </a:extLst>
          </p:cNvPr>
          <p:cNvSpPr txBox="1"/>
          <p:nvPr/>
        </p:nvSpPr>
        <p:spPr>
          <a:xfrm>
            <a:off x="2202035" y="130182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DB5A87E-66A8-485A-A16A-D4BD8238B92C}"/>
              </a:ext>
            </a:extLst>
          </p:cNvPr>
          <p:cNvSpPr txBox="1"/>
          <p:nvPr/>
        </p:nvSpPr>
        <p:spPr>
          <a:xfrm>
            <a:off x="2200122" y="102526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9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3EE44FC-D84A-4D82-9E19-E45565C6761A}"/>
              </a:ext>
            </a:extLst>
          </p:cNvPr>
          <p:cNvSpPr txBox="1"/>
          <p:nvPr/>
        </p:nvSpPr>
        <p:spPr>
          <a:xfrm>
            <a:off x="2081966" y="373789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FE058DCD-F2E6-49D4-83EB-F3E7DA02A8EA}"/>
              </a:ext>
            </a:extLst>
          </p:cNvPr>
          <p:cNvSpPr txBox="1"/>
          <p:nvPr/>
        </p:nvSpPr>
        <p:spPr>
          <a:xfrm>
            <a:off x="1816531" y="373789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77281C4-FD33-42E0-8AB8-9C690E384493}"/>
              </a:ext>
            </a:extLst>
          </p:cNvPr>
          <p:cNvSpPr txBox="1"/>
          <p:nvPr/>
        </p:nvSpPr>
        <p:spPr>
          <a:xfrm>
            <a:off x="1538440" y="373218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F31F087-F827-4560-88A0-799A5171419E}"/>
              </a:ext>
            </a:extLst>
          </p:cNvPr>
          <p:cNvSpPr txBox="1"/>
          <p:nvPr/>
        </p:nvSpPr>
        <p:spPr>
          <a:xfrm>
            <a:off x="1251981" y="373372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1931631-4C5A-46D2-94CD-7B830339094D}"/>
              </a:ext>
            </a:extLst>
          </p:cNvPr>
          <p:cNvSpPr txBox="1"/>
          <p:nvPr/>
        </p:nvSpPr>
        <p:spPr>
          <a:xfrm>
            <a:off x="996522" y="373372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8625D0B1-D96E-4F17-A935-457B714E648B}"/>
              </a:ext>
            </a:extLst>
          </p:cNvPr>
          <p:cNvSpPr txBox="1"/>
          <p:nvPr/>
        </p:nvSpPr>
        <p:spPr>
          <a:xfrm>
            <a:off x="716664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41EEE0B9-7B1E-4183-8DCB-7FD5E16AE400}"/>
              </a:ext>
            </a:extLst>
          </p:cNvPr>
          <p:cNvSpPr txBox="1"/>
          <p:nvPr/>
        </p:nvSpPr>
        <p:spPr>
          <a:xfrm>
            <a:off x="451290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BB9F8CDE-0691-498B-866F-FD3600EAE651}"/>
              </a:ext>
            </a:extLst>
          </p:cNvPr>
          <p:cNvSpPr txBox="1"/>
          <p:nvPr/>
        </p:nvSpPr>
        <p:spPr>
          <a:xfrm>
            <a:off x="161949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8E9F98D-9982-4E93-A614-6A983D98E98E}"/>
              </a:ext>
            </a:extLst>
          </p:cNvPr>
          <p:cNvSpPr txBox="1"/>
          <p:nvPr/>
        </p:nvSpPr>
        <p:spPr>
          <a:xfrm>
            <a:off x="2137835" y="4028074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317E48DA-2D79-4225-A6F2-D0870DEA8CF1}"/>
              </a:ext>
            </a:extLst>
          </p:cNvPr>
          <p:cNvSpPr txBox="1"/>
          <p:nvPr/>
        </p:nvSpPr>
        <p:spPr>
          <a:xfrm>
            <a:off x="2137481" y="4298218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ADFB19B-0CD6-4D95-96C6-0EA02B522352}"/>
              </a:ext>
            </a:extLst>
          </p:cNvPr>
          <p:cNvSpPr txBox="1"/>
          <p:nvPr/>
        </p:nvSpPr>
        <p:spPr>
          <a:xfrm>
            <a:off x="2137481" y="4568799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BACF700-3A85-4467-B9A8-8871EB701455}"/>
              </a:ext>
            </a:extLst>
          </p:cNvPr>
          <p:cNvSpPr txBox="1"/>
          <p:nvPr/>
        </p:nvSpPr>
        <p:spPr>
          <a:xfrm>
            <a:off x="2141775" y="4848054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2116AA5-9DA6-4144-9A03-C2F5EF6468ED}"/>
              </a:ext>
            </a:extLst>
          </p:cNvPr>
          <p:cNvSpPr txBox="1"/>
          <p:nvPr/>
        </p:nvSpPr>
        <p:spPr>
          <a:xfrm>
            <a:off x="2141775" y="5118635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7C4D86D-A6E4-4E2D-BCDC-E18C8029E65B}"/>
              </a:ext>
            </a:extLst>
          </p:cNvPr>
          <p:cNvSpPr txBox="1"/>
          <p:nvPr/>
        </p:nvSpPr>
        <p:spPr>
          <a:xfrm>
            <a:off x="2141775" y="540052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72E2AC1-DC75-4B50-9A3C-A930D8E7BD40}"/>
              </a:ext>
            </a:extLst>
          </p:cNvPr>
          <p:cNvSpPr txBox="1"/>
          <p:nvPr/>
        </p:nvSpPr>
        <p:spPr>
          <a:xfrm>
            <a:off x="2141775" y="5668471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DD5AE7CD-F3FE-4E45-8009-B6D64FE8901A}"/>
              </a:ext>
            </a:extLst>
          </p:cNvPr>
          <p:cNvSpPr txBox="1"/>
          <p:nvPr/>
        </p:nvSpPr>
        <p:spPr>
          <a:xfrm>
            <a:off x="2141775" y="595299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-9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201" name="Прямокутник 200">
            <a:extLst>
              <a:ext uri="{FF2B5EF4-FFF2-40B4-BE49-F238E27FC236}">
                <a16:creationId xmlns:a16="http://schemas.microsoft.com/office/drawing/2014/main" id="{DE9738BD-2A09-4BC4-814E-DA9650A76E73}"/>
              </a:ext>
            </a:extLst>
          </p:cNvPr>
          <p:cNvSpPr/>
          <p:nvPr/>
        </p:nvSpPr>
        <p:spPr>
          <a:xfrm>
            <a:off x="6147647" y="2684648"/>
            <a:ext cx="6039124" cy="597847"/>
          </a:xfrm>
          <a:prstGeom prst="rect">
            <a:avLst/>
          </a:prstGeom>
          <a:solidFill>
            <a:srgbClr val="486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ea typeface="Tahoma" panose="020B0604030504040204" pitchFamily="34" charset="0"/>
                <a:cs typeface="Tahoma" panose="020B0604030504040204" pitchFamily="34" charset="0"/>
              </a:rPr>
              <a:t>Які точки мають однакові абсциси?</a:t>
            </a:r>
          </a:p>
        </p:txBody>
      </p:sp>
      <p:sp>
        <p:nvSpPr>
          <p:cNvPr id="202" name="Прямокутник 201">
            <a:extLst>
              <a:ext uri="{FF2B5EF4-FFF2-40B4-BE49-F238E27FC236}">
                <a16:creationId xmlns:a16="http://schemas.microsoft.com/office/drawing/2014/main" id="{8ED65732-1D61-4786-A785-E41CC8081E80}"/>
              </a:ext>
            </a:extLst>
          </p:cNvPr>
          <p:cNvSpPr/>
          <p:nvPr/>
        </p:nvSpPr>
        <p:spPr>
          <a:xfrm>
            <a:off x="6152876" y="3518493"/>
            <a:ext cx="6039124" cy="597847"/>
          </a:xfrm>
          <a:prstGeom prst="rect">
            <a:avLst/>
          </a:prstGeom>
          <a:solidFill>
            <a:srgbClr val="486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ea typeface="Tahoma" panose="020B0604030504040204" pitchFamily="34" charset="0"/>
                <a:cs typeface="Tahoma" panose="020B0604030504040204" pitchFamily="34" charset="0"/>
              </a:rPr>
              <a:t>Які точки мають однакові ординати?</a:t>
            </a:r>
          </a:p>
        </p:txBody>
      </p:sp>
      <p:sp>
        <p:nvSpPr>
          <p:cNvPr id="203" name="Прямокутник 202">
            <a:extLst>
              <a:ext uri="{FF2B5EF4-FFF2-40B4-BE49-F238E27FC236}">
                <a16:creationId xmlns:a16="http://schemas.microsoft.com/office/drawing/2014/main" id="{E11CE922-939A-41EE-8AE8-EB7F4E339D3F}"/>
              </a:ext>
            </a:extLst>
          </p:cNvPr>
          <p:cNvSpPr/>
          <p:nvPr/>
        </p:nvSpPr>
        <p:spPr>
          <a:xfrm>
            <a:off x="6157170" y="4316398"/>
            <a:ext cx="6039124" cy="597847"/>
          </a:xfrm>
          <a:prstGeom prst="rect">
            <a:avLst/>
          </a:prstGeom>
          <a:solidFill>
            <a:srgbClr val="486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ea typeface="Tahoma" panose="020B0604030504040204" pitchFamily="34" charset="0"/>
                <a:cs typeface="Tahoma" panose="020B0604030504040204" pitchFamily="34" charset="0"/>
              </a:rPr>
              <a:t>Які точки належать осі абсцис?</a:t>
            </a:r>
          </a:p>
        </p:txBody>
      </p:sp>
      <p:sp>
        <p:nvSpPr>
          <p:cNvPr id="204" name="Прямокутник 203">
            <a:extLst>
              <a:ext uri="{FF2B5EF4-FFF2-40B4-BE49-F238E27FC236}">
                <a16:creationId xmlns:a16="http://schemas.microsoft.com/office/drawing/2014/main" id="{10DD71D9-854D-470A-B252-D1079C3135B3}"/>
              </a:ext>
            </a:extLst>
          </p:cNvPr>
          <p:cNvSpPr/>
          <p:nvPr/>
        </p:nvSpPr>
        <p:spPr>
          <a:xfrm>
            <a:off x="6157170" y="5137034"/>
            <a:ext cx="6039124" cy="597847"/>
          </a:xfrm>
          <a:prstGeom prst="rect">
            <a:avLst/>
          </a:prstGeom>
          <a:solidFill>
            <a:srgbClr val="486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ea typeface="Tahoma" panose="020B0604030504040204" pitchFamily="34" charset="0"/>
                <a:cs typeface="Tahoma" panose="020B0604030504040204" pitchFamily="34" charset="0"/>
              </a:rPr>
              <a:t>Які точки належать осі ординат?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Прямокутник 204">
                <a:extLst>
                  <a:ext uri="{FF2B5EF4-FFF2-40B4-BE49-F238E27FC236}">
                    <a16:creationId xmlns:a16="http://schemas.microsoft.com/office/drawing/2014/main" id="{79182758-C5B7-4256-9B3F-50B3730E3A29}"/>
                  </a:ext>
                </a:extLst>
              </p:cNvPr>
              <p:cNvSpPr/>
              <p:nvPr/>
            </p:nvSpPr>
            <p:spPr>
              <a:xfrm>
                <a:off x="6157170" y="5957451"/>
                <a:ext cx="6039124" cy="852683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Якій координатній чверті належать точки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𝐻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𝑀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𝐸</m:t>
                    </m:r>
                  </m:oMath>
                </a14:m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05" name="Прямокутник 204">
                <a:extLst>
                  <a:ext uri="{FF2B5EF4-FFF2-40B4-BE49-F238E27FC236}">
                    <a16:creationId xmlns:a16="http://schemas.microsoft.com/office/drawing/2014/main" id="{79182758-C5B7-4256-9B3F-50B3730E3A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7170" y="5957451"/>
                <a:ext cx="6039124" cy="852683"/>
              </a:xfrm>
              <a:prstGeom prst="rect">
                <a:avLst/>
              </a:prstGeom>
              <a:blipFill>
                <a:blip r:embed="rId21"/>
                <a:stretch>
                  <a:fillRect t="-12143" b="-264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TextBox 110">
            <a:extLst>
              <a:ext uri="{FF2B5EF4-FFF2-40B4-BE49-F238E27FC236}">
                <a16:creationId xmlns:a16="http://schemas.microsoft.com/office/drawing/2014/main" id="{D1DDA714-2ECF-4E8C-835B-1612F3F6F46D}"/>
              </a:ext>
            </a:extLst>
          </p:cNvPr>
          <p:cNvSpPr txBox="1"/>
          <p:nvPr/>
        </p:nvSpPr>
        <p:spPr>
          <a:xfrm>
            <a:off x="2056334" y="6209051"/>
            <a:ext cx="52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</a:t>
            </a:r>
            <a:r>
              <a:rPr lang="uk-UA" b="0" i="0" dirty="0">
                <a:solidFill>
                  <a:srgbClr val="2D5465"/>
                </a:solidFill>
                <a:latin typeface="+mj-lt"/>
              </a:rPr>
              <a:t>10</a:t>
            </a:r>
            <a:endParaRPr lang="uk-UA" dirty="0">
              <a:solidFill>
                <a:srgbClr val="2D54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064280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7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6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32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0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5" dur="2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7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9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4" dur="2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34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3" dur="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35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6" grpId="1"/>
      <p:bldP spid="6" grpId="0" animBg="1"/>
      <p:bldP spid="12" grpId="0" animBg="1"/>
      <p:bldP spid="91" grpId="0" animBg="1"/>
      <p:bldP spid="93" grpId="0" animBg="1"/>
      <p:bldP spid="96" grpId="0" animBg="1"/>
      <p:bldP spid="97" grpId="0" animBg="1"/>
      <p:bldP spid="98" grpId="0" animBg="1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92" grpId="0" animBg="1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94" grpId="0" animBg="1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2" grpId="0"/>
      <p:bldP spid="183" grpId="0"/>
      <p:bldP spid="184" grpId="0"/>
      <p:bldP spid="185" grpId="0"/>
      <p:bldP spid="186" grpId="0"/>
      <p:bldP spid="187" grpId="0"/>
      <p:bldP spid="188" grpId="0"/>
      <p:bldP spid="189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1" grpId="0" animBg="1"/>
      <p:bldP spid="202" grpId="0" animBg="1"/>
      <p:bldP spid="203" grpId="0" animBg="1"/>
      <p:bldP spid="204" grpId="0" animBg="1"/>
      <p:bldP spid="205" grpId="0" animBg="1"/>
      <p:bldP spid="1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/>
              <p:nvPr/>
            </p:nvSpPr>
            <p:spPr>
              <a:xfrm>
                <a:off x="6096000" y="1356883"/>
                <a:ext cx="6096000" cy="1046001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1. Знайдіть координати проекцій точки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(7;−4)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на координатні осі</a:t>
                </a:r>
              </a:p>
            </p:txBody>
          </p:sp>
        </mc:Choice>
        <mc:Fallback xmlns="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356883"/>
                <a:ext cx="6096000" cy="1046001"/>
              </a:xfrm>
              <a:prstGeom prst="rect">
                <a:avLst/>
              </a:prstGeom>
              <a:blipFill>
                <a:blip r:embed="rId3"/>
                <a:stretch>
                  <a:fillRect l="-1900" t="-1170" r="-3400" b="-122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Графіка 4" descr="Gears outline">
            <a:extLst>
              <a:ext uri="{FF2B5EF4-FFF2-40B4-BE49-F238E27FC236}">
                <a16:creationId xmlns:a16="http://schemas.microsoft.com/office/drawing/2014/main" id="{524138EE-281B-4901-B6AB-6050313E1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49456" y="1"/>
            <a:ext cx="606972" cy="606972"/>
          </a:xfrm>
          <a:prstGeom prst="rect">
            <a:avLst/>
          </a:prstGeom>
        </p:spPr>
      </p:pic>
      <p:sp>
        <p:nvSpPr>
          <p:cNvPr id="12" name="Прямокутник 1">
            <a:extLst>
              <a:ext uri="{FF2B5EF4-FFF2-40B4-BE49-F238E27FC236}">
                <a16:creationId xmlns:a16="http://schemas.microsoft.com/office/drawing/2014/main" id="{97485A41-1798-4E95-BC09-FD81F2E9BF93}"/>
              </a:ext>
            </a:extLst>
          </p:cNvPr>
          <p:cNvSpPr/>
          <p:nvPr/>
        </p:nvSpPr>
        <p:spPr>
          <a:xfrm>
            <a:off x="11384602" y="0"/>
            <a:ext cx="807398" cy="605679"/>
          </a:xfrm>
          <a:custGeom>
            <a:avLst/>
            <a:gdLst>
              <a:gd name="connsiteX0" fmla="*/ 0 w 1138236"/>
              <a:gd name="connsiteY0" fmla="*/ 0 h 620110"/>
              <a:gd name="connsiteX1" fmla="*/ 1138236 w 1138236"/>
              <a:gd name="connsiteY1" fmla="*/ 0 h 620110"/>
              <a:gd name="connsiteX2" fmla="*/ 1138236 w 1138236"/>
              <a:gd name="connsiteY2" fmla="*/ 620110 h 620110"/>
              <a:gd name="connsiteX3" fmla="*/ 0 w 1138236"/>
              <a:gd name="connsiteY3" fmla="*/ 620110 h 620110"/>
              <a:gd name="connsiteX4" fmla="*/ 0 w 1138236"/>
              <a:gd name="connsiteY4" fmla="*/ 0 h 620110"/>
              <a:gd name="connsiteX0" fmla="*/ 276225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76225 w 1414461"/>
              <a:gd name="connsiteY4" fmla="*/ 0 h 620110"/>
              <a:gd name="connsiteX0" fmla="*/ 251196 w 1414461"/>
              <a:gd name="connsiteY0" fmla="*/ 3251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1196 w 1414461"/>
              <a:gd name="connsiteY4" fmla="*/ 3251 h 620110"/>
              <a:gd name="connsiteX0" fmla="*/ 253976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3976 w 1414461"/>
              <a:gd name="connsiteY4" fmla="*/ 0 h 62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461" h="620110">
                <a:moveTo>
                  <a:pt x="253976" y="0"/>
                </a:moveTo>
                <a:lnTo>
                  <a:pt x="1414461" y="0"/>
                </a:lnTo>
                <a:lnTo>
                  <a:pt x="1414461" y="620110"/>
                </a:lnTo>
                <a:lnTo>
                  <a:pt x="0" y="618522"/>
                </a:lnTo>
                <a:lnTo>
                  <a:pt x="253976" y="0"/>
                </a:lnTo>
                <a:close/>
              </a:path>
            </a:pathLst>
          </a:cu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2</a:t>
            </a:r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F031B22B-F0AC-47B8-BCB2-56FABAE416CF}"/>
              </a:ext>
            </a:extLst>
          </p:cNvPr>
          <p:cNvGrpSpPr/>
          <p:nvPr/>
        </p:nvGrpSpPr>
        <p:grpSpPr>
          <a:xfrm>
            <a:off x="0" y="-1"/>
            <a:ext cx="11580372" cy="724646"/>
            <a:chOff x="0" y="-1"/>
            <a:chExt cx="11580372" cy="724646"/>
          </a:xfrm>
        </p:grpSpPr>
        <p:grpSp>
          <p:nvGrpSpPr>
            <p:cNvPr id="16" name="Групувати 15">
              <a:extLst>
                <a:ext uri="{FF2B5EF4-FFF2-40B4-BE49-F238E27FC236}">
                  <a16:creationId xmlns:a16="http://schemas.microsoft.com/office/drawing/2014/main" id="{7930A433-352B-414D-8E21-D16318DDE2D1}"/>
                </a:ext>
              </a:extLst>
            </p:cNvPr>
            <p:cNvGrpSpPr/>
            <p:nvPr/>
          </p:nvGrpSpPr>
          <p:grpSpPr>
            <a:xfrm>
              <a:off x="0" y="0"/>
              <a:ext cx="11580372" cy="724645"/>
              <a:chOff x="0" y="0"/>
              <a:chExt cx="11580372" cy="724645"/>
            </a:xfrm>
          </p:grpSpPr>
          <p:pic>
            <p:nvPicPr>
              <p:cNvPr id="17" name="Графіка 16">
                <a:extLst>
                  <a:ext uri="{FF2B5EF4-FFF2-40B4-BE49-F238E27FC236}">
                    <a16:creationId xmlns:a16="http://schemas.microsoft.com/office/drawing/2014/main" id="{A6205B46-DA42-41D4-B54A-87C86620EC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l="475" r="4541" b="89434"/>
              <a:stretch/>
            </p:blipFill>
            <p:spPr>
              <a:xfrm>
                <a:off x="0" y="0"/>
                <a:ext cx="11580372" cy="724645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4CE138-E046-48A1-82CF-915AED548F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13185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800" dirty="0">
                    <a:solidFill>
                      <a:schemeClr val="bg1"/>
                    </a:solidFill>
                  </a:rPr>
                  <a:t>Розв’язування завдань</a:t>
                </a:r>
              </a:p>
            </p:txBody>
          </p:sp>
        </p:grpSp>
        <p:pic>
          <p:nvPicPr>
            <p:cNvPr id="3" name="Графіка 2" descr="Gears outline">
              <a:extLst>
                <a:ext uri="{FF2B5EF4-FFF2-40B4-BE49-F238E27FC236}">
                  <a16:creationId xmlns:a16="http://schemas.microsoft.com/office/drawing/2014/main" id="{A8032868-9CD7-4C97-804F-C3A502AE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765179" y="-1"/>
              <a:ext cx="606972" cy="60697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кутник 13">
                <a:extLst>
                  <a:ext uri="{FF2B5EF4-FFF2-40B4-BE49-F238E27FC236}">
                    <a16:creationId xmlns:a16="http://schemas.microsoft.com/office/drawing/2014/main" id="{96E857C5-1DC1-4274-8F79-5ED24785D890}"/>
                  </a:ext>
                </a:extLst>
              </p:cNvPr>
              <p:cNvSpPr/>
              <p:nvPr/>
            </p:nvSpPr>
            <p:spPr>
              <a:xfrm>
                <a:off x="6096000" y="2777082"/>
                <a:ext cx="6096000" cy="1436218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2. Не виконуючи побудови, укажіть, яким чвертям належать точки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(−3;8)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𝐵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(5;−4)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𝐶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(2;2)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𝐷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(−1;−2)</m:t>
                    </m:r>
                  </m:oMath>
                </a14:m>
                <a:endParaRPr lang="uk-UA" sz="28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Прямокутник 13">
                <a:extLst>
                  <a:ext uri="{FF2B5EF4-FFF2-40B4-BE49-F238E27FC236}">
                    <a16:creationId xmlns:a16="http://schemas.microsoft.com/office/drawing/2014/main" id="{96E857C5-1DC1-4274-8F79-5ED24785D8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777082"/>
                <a:ext cx="6096000" cy="1436218"/>
              </a:xfrm>
              <a:prstGeom prst="rect">
                <a:avLst/>
              </a:prstGeom>
              <a:blipFill>
                <a:blip r:embed="rId8"/>
                <a:stretch>
                  <a:fillRect t="-2128" b="-102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98F87C3-AD90-49D8-91BA-DDDBD43074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7" y="1879884"/>
            <a:ext cx="4091823" cy="385499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F3AD570-BF4D-409E-97F1-ED18E41B8991}"/>
              </a:ext>
            </a:extLst>
          </p:cNvPr>
          <p:cNvSpPr txBox="1"/>
          <p:nvPr/>
        </p:nvSpPr>
        <p:spPr>
          <a:xfrm>
            <a:off x="1625497" y="2522461"/>
            <a:ext cx="2490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486074"/>
                </a:solidFill>
              </a:rPr>
              <a:t>Усно</a:t>
            </a:r>
            <a:endParaRPr lang="uk-UA" dirty="0">
              <a:solidFill>
                <a:srgbClr val="4860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107861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4" grpId="0" animBg="1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Рисунок 125" descr="Зображення, що містить стіл&#10;&#10;Автоматично згенерований опис">
            <a:extLst>
              <a:ext uri="{FF2B5EF4-FFF2-40B4-BE49-F238E27FC236}">
                <a16:creationId xmlns:a16="http://schemas.microsoft.com/office/drawing/2014/main" id="{FB2FE7F2-AA8D-4844-B04E-ADA558035F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34"/>
          <a:stretch/>
        </p:blipFill>
        <p:spPr>
          <a:xfrm>
            <a:off x="0" y="0"/>
            <a:ext cx="6152876" cy="6858000"/>
          </a:xfrm>
          <a:prstGeom prst="rect">
            <a:avLst/>
          </a:prstGeom>
        </p:spPr>
      </p:pic>
      <p:pic>
        <p:nvPicPr>
          <p:cNvPr id="5" name="Графіка 4" descr="Gears outline">
            <a:extLst>
              <a:ext uri="{FF2B5EF4-FFF2-40B4-BE49-F238E27FC236}">
                <a16:creationId xmlns:a16="http://schemas.microsoft.com/office/drawing/2014/main" id="{524138EE-281B-4901-B6AB-6050313E1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49456" y="1"/>
            <a:ext cx="606972" cy="606972"/>
          </a:xfrm>
          <a:prstGeom prst="rect">
            <a:avLst/>
          </a:prstGeom>
        </p:spPr>
      </p:pic>
      <p:sp>
        <p:nvSpPr>
          <p:cNvPr id="12" name="Прямокутник 1">
            <a:extLst>
              <a:ext uri="{FF2B5EF4-FFF2-40B4-BE49-F238E27FC236}">
                <a16:creationId xmlns:a16="http://schemas.microsoft.com/office/drawing/2014/main" id="{97485A41-1798-4E95-BC09-FD81F2E9BF93}"/>
              </a:ext>
            </a:extLst>
          </p:cNvPr>
          <p:cNvSpPr/>
          <p:nvPr/>
        </p:nvSpPr>
        <p:spPr>
          <a:xfrm>
            <a:off x="11384602" y="0"/>
            <a:ext cx="807398" cy="605679"/>
          </a:xfrm>
          <a:custGeom>
            <a:avLst/>
            <a:gdLst>
              <a:gd name="connsiteX0" fmla="*/ 0 w 1138236"/>
              <a:gd name="connsiteY0" fmla="*/ 0 h 620110"/>
              <a:gd name="connsiteX1" fmla="*/ 1138236 w 1138236"/>
              <a:gd name="connsiteY1" fmla="*/ 0 h 620110"/>
              <a:gd name="connsiteX2" fmla="*/ 1138236 w 1138236"/>
              <a:gd name="connsiteY2" fmla="*/ 620110 h 620110"/>
              <a:gd name="connsiteX3" fmla="*/ 0 w 1138236"/>
              <a:gd name="connsiteY3" fmla="*/ 620110 h 620110"/>
              <a:gd name="connsiteX4" fmla="*/ 0 w 1138236"/>
              <a:gd name="connsiteY4" fmla="*/ 0 h 620110"/>
              <a:gd name="connsiteX0" fmla="*/ 276225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76225 w 1414461"/>
              <a:gd name="connsiteY4" fmla="*/ 0 h 620110"/>
              <a:gd name="connsiteX0" fmla="*/ 251196 w 1414461"/>
              <a:gd name="connsiteY0" fmla="*/ 3251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1196 w 1414461"/>
              <a:gd name="connsiteY4" fmla="*/ 3251 h 620110"/>
              <a:gd name="connsiteX0" fmla="*/ 253976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3976 w 1414461"/>
              <a:gd name="connsiteY4" fmla="*/ 0 h 62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461" h="620110">
                <a:moveTo>
                  <a:pt x="253976" y="0"/>
                </a:moveTo>
                <a:lnTo>
                  <a:pt x="1414461" y="0"/>
                </a:lnTo>
                <a:lnTo>
                  <a:pt x="1414461" y="620110"/>
                </a:lnTo>
                <a:lnTo>
                  <a:pt x="0" y="618522"/>
                </a:lnTo>
                <a:lnTo>
                  <a:pt x="253976" y="0"/>
                </a:lnTo>
                <a:close/>
              </a:path>
            </a:pathLst>
          </a:cu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  <a:endParaRPr lang="uk-UA" sz="2800" dirty="0"/>
          </a:p>
        </p:txBody>
      </p:sp>
      <p:cxnSp>
        <p:nvCxnSpPr>
          <p:cNvPr id="33" name="Пряма сполучна лінія 32">
            <a:extLst>
              <a:ext uri="{FF2B5EF4-FFF2-40B4-BE49-F238E27FC236}">
                <a16:creationId xmlns:a16="http://schemas.microsoft.com/office/drawing/2014/main" id="{F398D2B2-D20D-4E71-88BC-87F927E04A17}"/>
              </a:ext>
            </a:extLst>
          </p:cNvPr>
          <p:cNvCxnSpPr>
            <a:cxnSpLocks/>
          </p:cNvCxnSpPr>
          <p:nvPr/>
        </p:nvCxnSpPr>
        <p:spPr>
          <a:xfrm>
            <a:off x="193930" y="3689957"/>
            <a:ext cx="5615918" cy="0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 сполучна лінія 33">
            <a:extLst>
              <a:ext uri="{FF2B5EF4-FFF2-40B4-BE49-F238E27FC236}">
                <a16:creationId xmlns:a16="http://schemas.microsoft.com/office/drawing/2014/main" id="{916F14C4-6013-47F7-A42E-2D6CB39BBE77}"/>
              </a:ext>
            </a:extLst>
          </p:cNvPr>
          <p:cNvCxnSpPr>
            <a:cxnSpLocks/>
          </p:cNvCxnSpPr>
          <p:nvPr/>
        </p:nvCxnSpPr>
        <p:spPr>
          <a:xfrm flipV="1">
            <a:off x="2561197" y="724645"/>
            <a:ext cx="0" cy="5938914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A391771-3200-488B-8960-F1910EFA49BA}"/>
                  </a:ext>
                </a:extLst>
              </p:cNvPr>
              <p:cNvSpPr txBox="1"/>
              <p:nvPr/>
            </p:nvSpPr>
            <p:spPr>
              <a:xfrm>
                <a:off x="1295289" y="2220530"/>
                <a:ext cx="407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A391771-3200-488B-8960-F1910EFA4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289" y="2220530"/>
                <a:ext cx="407623" cy="461665"/>
              </a:xfrm>
              <a:prstGeom prst="rect">
                <a:avLst/>
              </a:prstGeom>
              <a:blipFill>
                <a:blip r:embed="rId10"/>
                <a:stretch>
                  <a:fillRect l="-2985" r="-1791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25DB638-5510-4BA5-8F13-FA3CA8488A8B}"/>
                  </a:ext>
                </a:extLst>
              </p:cNvPr>
              <p:cNvSpPr txBox="1"/>
              <p:nvPr/>
            </p:nvSpPr>
            <p:spPr>
              <a:xfrm>
                <a:off x="1294544" y="4156227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25DB638-5510-4BA5-8F13-FA3CA8488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544" y="4156227"/>
                <a:ext cx="362843" cy="461665"/>
              </a:xfrm>
              <a:prstGeom prst="rect">
                <a:avLst/>
              </a:prstGeom>
              <a:blipFill>
                <a:blip r:embed="rId11"/>
                <a:stretch>
                  <a:fillRect l="-3333" r="-20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1D1DBA7-BA2C-484A-B945-E1325C4822D4}"/>
                  </a:ext>
                </a:extLst>
              </p:cNvPr>
              <p:cNvSpPr txBox="1"/>
              <p:nvPr/>
            </p:nvSpPr>
            <p:spPr>
              <a:xfrm>
                <a:off x="3743120" y="4161577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1D1DBA7-BA2C-484A-B945-E1325C482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120" y="4161577"/>
                <a:ext cx="362843" cy="461665"/>
              </a:xfrm>
              <a:prstGeom prst="rect">
                <a:avLst/>
              </a:prstGeom>
              <a:blipFill>
                <a:blip r:embed="rId12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8113A7C-AD0C-456F-AE14-D314FDE2327A}"/>
                  </a:ext>
                </a:extLst>
              </p:cNvPr>
              <p:cNvSpPr txBox="1"/>
              <p:nvPr/>
            </p:nvSpPr>
            <p:spPr>
              <a:xfrm>
                <a:off x="3740859" y="2181302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8113A7C-AD0C-456F-AE14-D314FDE23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859" y="2181302"/>
                <a:ext cx="362843" cy="461665"/>
              </a:xfrm>
              <a:prstGeom prst="rect">
                <a:avLst/>
              </a:prstGeom>
              <a:blipFill>
                <a:blip r:embed="rId13"/>
                <a:stretch>
                  <a:fillRect l="-5085" r="-1016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42799A3-0DC9-4964-87BF-79E34F420573}"/>
                  </a:ext>
                </a:extLst>
              </p:cNvPr>
              <p:cNvSpPr txBox="1"/>
              <p:nvPr/>
            </p:nvSpPr>
            <p:spPr>
              <a:xfrm>
                <a:off x="5599591" y="3638850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42799A3-0DC9-4964-87BF-79E34F420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591" y="3638850"/>
                <a:ext cx="43091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8408AB3-7017-489C-BF7A-104346A0AF5D}"/>
                  </a:ext>
                </a:extLst>
              </p:cNvPr>
              <p:cNvSpPr txBox="1"/>
              <p:nvPr/>
            </p:nvSpPr>
            <p:spPr>
              <a:xfrm>
                <a:off x="2170281" y="555241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8408AB3-7017-489C-BF7A-104346A0A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281" y="555241"/>
                <a:ext cx="430917" cy="461665"/>
              </a:xfrm>
              <a:prstGeom prst="rect">
                <a:avLst/>
              </a:prstGeom>
              <a:blipFill>
                <a:blip r:embed="rId1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53C2A29-D4FC-43D5-A1CA-3AA3FB3CC9E0}"/>
                  </a:ext>
                </a:extLst>
              </p:cNvPr>
              <p:cNvSpPr txBox="1"/>
              <p:nvPr/>
            </p:nvSpPr>
            <p:spPr>
              <a:xfrm>
                <a:off x="2633053" y="3156313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53C2A29-D4FC-43D5-A1CA-3AA3FB3CC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053" y="3156313"/>
                <a:ext cx="430917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7B1ABEFB-8EC2-446E-A33D-45B6F66EC3A2}"/>
              </a:ext>
            </a:extLst>
          </p:cNvPr>
          <p:cNvSpPr txBox="1"/>
          <p:nvPr/>
        </p:nvSpPr>
        <p:spPr>
          <a:xfrm>
            <a:off x="2698567" y="374080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35043CAE-F40F-4CC6-9515-F28EE1D36727}"/>
              </a:ext>
            </a:extLst>
          </p:cNvPr>
          <p:cNvCxnSpPr>
            <a:cxnSpLocks/>
          </p:cNvCxnSpPr>
          <p:nvPr/>
        </p:nvCxnSpPr>
        <p:spPr>
          <a:xfrm>
            <a:off x="2855260" y="36044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 сполучна лінія 51">
            <a:extLst>
              <a:ext uri="{FF2B5EF4-FFF2-40B4-BE49-F238E27FC236}">
                <a16:creationId xmlns:a16="http://schemas.microsoft.com/office/drawing/2014/main" id="{366E5448-C3FB-4976-92F6-BA0B90040652}"/>
              </a:ext>
            </a:extLst>
          </p:cNvPr>
          <p:cNvCxnSpPr>
            <a:cxnSpLocks/>
          </p:cNvCxnSpPr>
          <p:nvPr/>
        </p:nvCxnSpPr>
        <p:spPr>
          <a:xfrm>
            <a:off x="3128310" y="36044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395798FD-6D36-4E60-8571-EB9FD7E4B06C}"/>
              </a:ext>
            </a:extLst>
          </p:cNvPr>
          <p:cNvCxnSpPr>
            <a:cxnSpLocks/>
          </p:cNvCxnSpPr>
          <p:nvPr/>
        </p:nvCxnSpPr>
        <p:spPr>
          <a:xfrm>
            <a:off x="3404535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 сполучна лінія 53">
            <a:extLst>
              <a:ext uri="{FF2B5EF4-FFF2-40B4-BE49-F238E27FC236}">
                <a16:creationId xmlns:a16="http://schemas.microsoft.com/office/drawing/2014/main" id="{9EE2AFD6-9026-4961-AC7D-2A6D758AF44D}"/>
              </a:ext>
            </a:extLst>
          </p:cNvPr>
          <p:cNvCxnSpPr>
            <a:cxnSpLocks/>
          </p:cNvCxnSpPr>
          <p:nvPr/>
        </p:nvCxnSpPr>
        <p:spPr>
          <a:xfrm>
            <a:off x="3677585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 сполучна лінія 54">
            <a:extLst>
              <a:ext uri="{FF2B5EF4-FFF2-40B4-BE49-F238E27FC236}">
                <a16:creationId xmlns:a16="http://schemas.microsoft.com/office/drawing/2014/main" id="{56A49645-A65A-4EA0-A182-51F19B01308A}"/>
              </a:ext>
            </a:extLst>
          </p:cNvPr>
          <p:cNvCxnSpPr>
            <a:cxnSpLocks/>
          </p:cNvCxnSpPr>
          <p:nvPr/>
        </p:nvCxnSpPr>
        <p:spPr>
          <a:xfrm>
            <a:off x="3952754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 сполучна лінія 55">
            <a:extLst>
              <a:ext uri="{FF2B5EF4-FFF2-40B4-BE49-F238E27FC236}">
                <a16:creationId xmlns:a16="http://schemas.microsoft.com/office/drawing/2014/main" id="{FFA268C5-B440-465F-99FA-FF4D58D7374C}"/>
              </a:ext>
            </a:extLst>
          </p:cNvPr>
          <p:cNvCxnSpPr>
            <a:cxnSpLocks/>
          </p:cNvCxnSpPr>
          <p:nvPr/>
        </p:nvCxnSpPr>
        <p:spPr>
          <a:xfrm>
            <a:off x="4225804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 сполучна лінія 56">
            <a:extLst>
              <a:ext uri="{FF2B5EF4-FFF2-40B4-BE49-F238E27FC236}">
                <a16:creationId xmlns:a16="http://schemas.microsoft.com/office/drawing/2014/main" id="{06472BD3-50CD-4759-8208-35F7ADFEBEAF}"/>
              </a:ext>
            </a:extLst>
          </p:cNvPr>
          <p:cNvCxnSpPr>
            <a:cxnSpLocks/>
          </p:cNvCxnSpPr>
          <p:nvPr/>
        </p:nvCxnSpPr>
        <p:spPr>
          <a:xfrm>
            <a:off x="4502029" y="35992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 сполучна лінія 57">
            <a:extLst>
              <a:ext uri="{FF2B5EF4-FFF2-40B4-BE49-F238E27FC236}">
                <a16:creationId xmlns:a16="http://schemas.microsoft.com/office/drawing/2014/main" id="{10283984-0DD8-4F43-A92C-67927C93DDE0}"/>
              </a:ext>
            </a:extLst>
          </p:cNvPr>
          <p:cNvCxnSpPr>
            <a:cxnSpLocks/>
          </p:cNvCxnSpPr>
          <p:nvPr/>
        </p:nvCxnSpPr>
        <p:spPr>
          <a:xfrm>
            <a:off x="4775079" y="35992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F9D14CB2-90D2-41FA-969B-0C166916746A}"/>
              </a:ext>
            </a:extLst>
          </p:cNvPr>
          <p:cNvCxnSpPr>
            <a:cxnSpLocks/>
          </p:cNvCxnSpPr>
          <p:nvPr/>
        </p:nvCxnSpPr>
        <p:spPr>
          <a:xfrm>
            <a:off x="5049187" y="360111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сполучна лінія 59">
            <a:extLst>
              <a:ext uri="{FF2B5EF4-FFF2-40B4-BE49-F238E27FC236}">
                <a16:creationId xmlns:a16="http://schemas.microsoft.com/office/drawing/2014/main" id="{CA0AD248-EB01-4748-B727-B036B8DB1193}"/>
              </a:ext>
            </a:extLst>
          </p:cNvPr>
          <p:cNvCxnSpPr>
            <a:cxnSpLocks/>
          </p:cNvCxnSpPr>
          <p:nvPr/>
        </p:nvCxnSpPr>
        <p:spPr>
          <a:xfrm>
            <a:off x="5325412" y="359854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сполучна лінія 60">
            <a:extLst>
              <a:ext uri="{FF2B5EF4-FFF2-40B4-BE49-F238E27FC236}">
                <a16:creationId xmlns:a16="http://schemas.microsoft.com/office/drawing/2014/main" id="{04A79D70-E43A-4963-AB1E-19BDFB81FBE1}"/>
              </a:ext>
            </a:extLst>
          </p:cNvPr>
          <p:cNvCxnSpPr>
            <a:cxnSpLocks/>
          </p:cNvCxnSpPr>
          <p:nvPr/>
        </p:nvCxnSpPr>
        <p:spPr>
          <a:xfrm>
            <a:off x="5598462" y="359854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сполучна лінія 61">
            <a:extLst>
              <a:ext uri="{FF2B5EF4-FFF2-40B4-BE49-F238E27FC236}">
                <a16:creationId xmlns:a16="http://schemas.microsoft.com/office/drawing/2014/main" id="{9E7FD22B-1A71-41D9-B26D-29F456027A4A}"/>
              </a:ext>
            </a:extLst>
          </p:cNvPr>
          <p:cNvCxnSpPr>
            <a:cxnSpLocks/>
          </p:cNvCxnSpPr>
          <p:nvPr/>
        </p:nvCxnSpPr>
        <p:spPr>
          <a:xfrm>
            <a:off x="379632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сполучна лінія 62">
            <a:extLst>
              <a:ext uri="{FF2B5EF4-FFF2-40B4-BE49-F238E27FC236}">
                <a16:creationId xmlns:a16="http://schemas.microsoft.com/office/drawing/2014/main" id="{66E3C12A-6297-4F71-B6C2-30EC86C7423E}"/>
              </a:ext>
            </a:extLst>
          </p:cNvPr>
          <p:cNvCxnSpPr>
            <a:cxnSpLocks/>
          </p:cNvCxnSpPr>
          <p:nvPr/>
        </p:nvCxnSpPr>
        <p:spPr>
          <a:xfrm>
            <a:off x="654801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сполучна лінія 63">
            <a:extLst>
              <a:ext uri="{FF2B5EF4-FFF2-40B4-BE49-F238E27FC236}">
                <a16:creationId xmlns:a16="http://schemas.microsoft.com/office/drawing/2014/main" id="{5520A60F-C9EC-4789-BB16-F4638D3F7422}"/>
              </a:ext>
            </a:extLst>
          </p:cNvPr>
          <p:cNvCxnSpPr>
            <a:cxnSpLocks/>
          </p:cNvCxnSpPr>
          <p:nvPr/>
        </p:nvCxnSpPr>
        <p:spPr>
          <a:xfrm>
            <a:off x="927851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C88FA6F7-9108-4F28-BF84-743FADEB4B9B}"/>
              </a:ext>
            </a:extLst>
          </p:cNvPr>
          <p:cNvCxnSpPr>
            <a:cxnSpLocks/>
          </p:cNvCxnSpPr>
          <p:nvPr/>
        </p:nvCxnSpPr>
        <p:spPr>
          <a:xfrm>
            <a:off x="1204076" y="36103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DEBD3383-8D75-48FC-8451-4C4D9AFFC687}"/>
              </a:ext>
            </a:extLst>
          </p:cNvPr>
          <p:cNvCxnSpPr>
            <a:cxnSpLocks/>
          </p:cNvCxnSpPr>
          <p:nvPr/>
        </p:nvCxnSpPr>
        <p:spPr>
          <a:xfrm>
            <a:off x="1477126" y="36103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4FAA35EE-789E-4E5E-9FD0-41177F09EE26}"/>
              </a:ext>
            </a:extLst>
          </p:cNvPr>
          <p:cNvCxnSpPr>
            <a:cxnSpLocks/>
          </p:cNvCxnSpPr>
          <p:nvPr/>
        </p:nvCxnSpPr>
        <p:spPr>
          <a:xfrm>
            <a:off x="1751234" y="36122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219758A2-6293-473C-9129-E8EBC7B8343E}"/>
              </a:ext>
            </a:extLst>
          </p:cNvPr>
          <p:cNvCxnSpPr>
            <a:cxnSpLocks/>
          </p:cNvCxnSpPr>
          <p:nvPr/>
        </p:nvCxnSpPr>
        <p:spPr>
          <a:xfrm>
            <a:off x="2027459" y="36096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 сполучна лінія 68">
            <a:extLst>
              <a:ext uri="{FF2B5EF4-FFF2-40B4-BE49-F238E27FC236}">
                <a16:creationId xmlns:a16="http://schemas.microsoft.com/office/drawing/2014/main" id="{62ECA6AC-7B2E-40E9-82F5-237C5EBF5D78}"/>
              </a:ext>
            </a:extLst>
          </p:cNvPr>
          <p:cNvCxnSpPr>
            <a:cxnSpLocks/>
          </p:cNvCxnSpPr>
          <p:nvPr/>
        </p:nvCxnSpPr>
        <p:spPr>
          <a:xfrm>
            <a:off x="2300509" y="36096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 сполучна лінія 70">
            <a:extLst>
              <a:ext uri="{FF2B5EF4-FFF2-40B4-BE49-F238E27FC236}">
                <a16:creationId xmlns:a16="http://schemas.microsoft.com/office/drawing/2014/main" id="{3918FBAB-9105-4D29-9486-620BF68A9525}"/>
              </a:ext>
            </a:extLst>
          </p:cNvPr>
          <p:cNvCxnSpPr>
            <a:cxnSpLocks/>
          </p:cNvCxnSpPr>
          <p:nvPr/>
        </p:nvCxnSpPr>
        <p:spPr>
          <a:xfrm rot="5400000">
            <a:off x="2562783" y="331717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 сполучна лінія 71">
            <a:extLst>
              <a:ext uri="{FF2B5EF4-FFF2-40B4-BE49-F238E27FC236}">
                <a16:creationId xmlns:a16="http://schemas.microsoft.com/office/drawing/2014/main" id="{84349D1B-20DC-4BBD-9062-6AA348D9DF79}"/>
              </a:ext>
            </a:extLst>
          </p:cNvPr>
          <p:cNvCxnSpPr>
            <a:cxnSpLocks/>
          </p:cNvCxnSpPr>
          <p:nvPr/>
        </p:nvCxnSpPr>
        <p:spPr>
          <a:xfrm rot="5400000">
            <a:off x="2562783" y="30435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 сполучна лінія 72">
            <a:extLst>
              <a:ext uri="{FF2B5EF4-FFF2-40B4-BE49-F238E27FC236}">
                <a16:creationId xmlns:a16="http://schemas.microsoft.com/office/drawing/2014/main" id="{C4DDEB93-6AAA-4B0D-BF6C-042EB5DC2AA8}"/>
              </a:ext>
            </a:extLst>
          </p:cNvPr>
          <p:cNvCxnSpPr>
            <a:cxnSpLocks/>
          </p:cNvCxnSpPr>
          <p:nvPr/>
        </p:nvCxnSpPr>
        <p:spPr>
          <a:xfrm rot="5400000">
            <a:off x="2561196" y="2767884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 сполучна лінія 73">
            <a:extLst>
              <a:ext uri="{FF2B5EF4-FFF2-40B4-BE49-F238E27FC236}">
                <a16:creationId xmlns:a16="http://schemas.microsoft.com/office/drawing/2014/main" id="{C44E7E10-486B-4390-90F2-230ADD7E4446}"/>
              </a:ext>
            </a:extLst>
          </p:cNvPr>
          <p:cNvCxnSpPr>
            <a:cxnSpLocks/>
          </p:cNvCxnSpPr>
          <p:nvPr/>
        </p:nvCxnSpPr>
        <p:spPr>
          <a:xfrm rot="5400000">
            <a:off x="2561196" y="249429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 сполучна лінія 74">
            <a:extLst>
              <a:ext uri="{FF2B5EF4-FFF2-40B4-BE49-F238E27FC236}">
                <a16:creationId xmlns:a16="http://schemas.microsoft.com/office/drawing/2014/main" id="{B21E9A41-CF00-4A1B-B266-52B213AEBB26}"/>
              </a:ext>
            </a:extLst>
          </p:cNvPr>
          <p:cNvCxnSpPr>
            <a:cxnSpLocks/>
          </p:cNvCxnSpPr>
          <p:nvPr/>
        </p:nvCxnSpPr>
        <p:spPr>
          <a:xfrm rot="5400000">
            <a:off x="2561195" y="221975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 сполучна лінія 75">
            <a:extLst>
              <a:ext uri="{FF2B5EF4-FFF2-40B4-BE49-F238E27FC236}">
                <a16:creationId xmlns:a16="http://schemas.microsoft.com/office/drawing/2014/main" id="{33973861-8071-4EEA-A215-761081735C41}"/>
              </a:ext>
            </a:extLst>
          </p:cNvPr>
          <p:cNvCxnSpPr>
            <a:cxnSpLocks/>
          </p:cNvCxnSpPr>
          <p:nvPr/>
        </p:nvCxnSpPr>
        <p:spPr>
          <a:xfrm rot="5400000">
            <a:off x="2559608" y="194405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 сполучна лінія 76">
            <a:extLst>
              <a:ext uri="{FF2B5EF4-FFF2-40B4-BE49-F238E27FC236}">
                <a16:creationId xmlns:a16="http://schemas.microsoft.com/office/drawing/2014/main" id="{1D6CEB3B-68E2-4110-B54C-21BC678890BD}"/>
              </a:ext>
            </a:extLst>
          </p:cNvPr>
          <p:cNvCxnSpPr>
            <a:cxnSpLocks/>
          </p:cNvCxnSpPr>
          <p:nvPr/>
        </p:nvCxnSpPr>
        <p:spPr>
          <a:xfrm rot="5400000">
            <a:off x="2559608" y="167047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 сполучна лінія 77">
            <a:extLst>
              <a:ext uri="{FF2B5EF4-FFF2-40B4-BE49-F238E27FC236}">
                <a16:creationId xmlns:a16="http://schemas.microsoft.com/office/drawing/2014/main" id="{60178DCA-BE4A-47D9-AD6F-708286EA565F}"/>
              </a:ext>
            </a:extLst>
          </p:cNvPr>
          <p:cNvCxnSpPr>
            <a:cxnSpLocks/>
          </p:cNvCxnSpPr>
          <p:nvPr/>
        </p:nvCxnSpPr>
        <p:spPr>
          <a:xfrm rot="5400000">
            <a:off x="2558831" y="139222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 сполучна лінія 78">
            <a:extLst>
              <a:ext uri="{FF2B5EF4-FFF2-40B4-BE49-F238E27FC236}">
                <a16:creationId xmlns:a16="http://schemas.microsoft.com/office/drawing/2014/main" id="{AEE18D33-0774-49C4-8937-CFCBA80761F9}"/>
              </a:ext>
            </a:extLst>
          </p:cNvPr>
          <p:cNvCxnSpPr>
            <a:cxnSpLocks/>
          </p:cNvCxnSpPr>
          <p:nvPr/>
        </p:nvCxnSpPr>
        <p:spPr>
          <a:xfrm rot="5400000">
            <a:off x="2558831" y="111864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 сполучна лінія 79">
            <a:extLst>
              <a:ext uri="{FF2B5EF4-FFF2-40B4-BE49-F238E27FC236}">
                <a16:creationId xmlns:a16="http://schemas.microsoft.com/office/drawing/2014/main" id="{86455EE8-939C-4441-B1AC-40556737B0AE}"/>
              </a:ext>
            </a:extLst>
          </p:cNvPr>
          <p:cNvCxnSpPr>
            <a:cxnSpLocks/>
          </p:cNvCxnSpPr>
          <p:nvPr/>
        </p:nvCxnSpPr>
        <p:spPr>
          <a:xfrm rot="5400000">
            <a:off x="2564371" y="549386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 сполучна лінія 80">
            <a:extLst>
              <a:ext uri="{FF2B5EF4-FFF2-40B4-BE49-F238E27FC236}">
                <a16:creationId xmlns:a16="http://schemas.microsoft.com/office/drawing/2014/main" id="{50C6C983-91CC-41F1-B6FF-288709AD3488}"/>
              </a:ext>
            </a:extLst>
          </p:cNvPr>
          <p:cNvCxnSpPr>
            <a:cxnSpLocks/>
          </p:cNvCxnSpPr>
          <p:nvPr/>
        </p:nvCxnSpPr>
        <p:spPr>
          <a:xfrm rot="5400000">
            <a:off x="2564371" y="52202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 сполучна лінія 81">
            <a:extLst>
              <a:ext uri="{FF2B5EF4-FFF2-40B4-BE49-F238E27FC236}">
                <a16:creationId xmlns:a16="http://schemas.microsoft.com/office/drawing/2014/main" id="{304B7773-A3CE-4B9D-983F-9D2246FABF88}"/>
              </a:ext>
            </a:extLst>
          </p:cNvPr>
          <p:cNvCxnSpPr>
            <a:cxnSpLocks/>
          </p:cNvCxnSpPr>
          <p:nvPr/>
        </p:nvCxnSpPr>
        <p:spPr>
          <a:xfrm rot="5400000">
            <a:off x="2562784" y="49445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 сполучна лінія 82">
            <a:extLst>
              <a:ext uri="{FF2B5EF4-FFF2-40B4-BE49-F238E27FC236}">
                <a16:creationId xmlns:a16="http://schemas.microsoft.com/office/drawing/2014/main" id="{62BB4B9E-E42D-4107-9799-25236AA189FF}"/>
              </a:ext>
            </a:extLst>
          </p:cNvPr>
          <p:cNvCxnSpPr>
            <a:cxnSpLocks/>
          </p:cNvCxnSpPr>
          <p:nvPr/>
        </p:nvCxnSpPr>
        <p:spPr>
          <a:xfrm rot="5400000">
            <a:off x="2562784" y="467099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 сполучна лінія 83">
            <a:extLst>
              <a:ext uri="{FF2B5EF4-FFF2-40B4-BE49-F238E27FC236}">
                <a16:creationId xmlns:a16="http://schemas.microsoft.com/office/drawing/2014/main" id="{6BA208AA-9329-457A-91F2-911575213DE9}"/>
              </a:ext>
            </a:extLst>
          </p:cNvPr>
          <p:cNvCxnSpPr>
            <a:cxnSpLocks/>
          </p:cNvCxnSpPr>
          <p:nvPr/>
        </p:nvCxnSpPr>
        <p:spPr>
          <a:xfrm rot="5400000">
            <a:off x="2562783" y="439645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 сполучна лінія 84">
            <a:extLst>
              <a:ext uri="{FF2B5EF4-FFF2-40B4-BE49-F238E27FC236}">
                <a16:creationId xmlns:a16="http://schemas.microsoft.com/office/drawing/2014/main" id="{BCECEDA5-B7F2-4759-BCCC-486E848829FC}"/>
              </a:ext>
            </a:extLst>
          </p:cNvPr>
          <p:cNvCxnSpPr>
            <a:cxnSpLocks/>
          </p:cNvCxnSpPr>
          <p:nvPr/>
        </p:nvCxnSpPr>
        <p:spPr>
          <a:xfrm rot="5400000">
            <a:off x="2561196" y="41207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 сполучна лінія 85">
            <a:extLst>
              <a:ext uri="{FF2B5EF4-FFF2-40B4-BE49-F238E27FC236}">
                <a16:creationId xmlns:a16="http://schemas.microsoft.com/office/drawing/2014/main" id="{9F5460D4-0DF7-4579-BA1F-81B9A5D9E5CE}"/>
              </a:ext>
            </a:extLst>
          </p:cNvPr>
          <p:cNvCxnSpPr>
            <a:cxnSpLocks/>
          </p:cNvCxnSpPr>
          <p:nvPr/>
        </p:nvCxnSpPr>
        <p:spPr>
          <a:xfrm rot="5400000">
            <a:off x="2561196" y="386750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 сполучна лінія 86">
            <a:extLst>
              <a:ext uri="{FF2B5EF4-FFF2-40B4-BE49-F238E27FC236}">
                <a16:creationId xmlns:a16="http://schemas.microsoft.com/office/drawing/2014/main" id="{727A7EA8-E9AC-4AFF-ABB1-213F783C71F9}"/>
              </a:ext>
            </a:extLst>
          </p:cNvPr>
          <p:cNvCxnSpPr>
            <a:cxnSpLocks/>
          </p:cNvCxnSpPr>
          <p:nvPr/>
        </p:nvCxnSpPr>
        <p:spPr>
          <a:xfrm rot="5400000">
            <a:off x="2563881" y="631992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 сполучна лінія 87">
            <a:extLst>
              <a:ext uri="{FF2B5EF4-FFF2-40B4-BE49-F238E27FC236}">
                <a16:creationId xmlns:a16="http://schemas.microsoft.com/office/drawing/2014/main" id="{7038F781-7954-4428-B4CE-EB4DD1E8B0B4}"/>
              </a:ext>
            </a:extLst>
          </p:cNvPr>
          <p:cNvCxnSpPr>
            <a:cxnSpLocks/>
          </p:cNvCxnSpPr>
          <p:nvPr/>
        </p:nvCxnSpPr>
        <p:spPr>
          <a:xfrm rot="5400000">
            <a:off x="2563881" y="604633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 сполучна лінія 88">
            <a:extLst>
              <a:ext uri="{FF2B5EF4-FFF2-40B4-BE49-F238E27FC236}">
                <a16:creationId xmlns:a16="http://schemas.microsoft.com/office/drawing/2014/main" id="{F3B0AE5A-98E7-4916-8A17-BED0CB8CEB93}"/>
              </a:ext>
            </a:extLst>
          </p:cNvPr>
          <p:cNvCxnSpPr>
            <a:cxnSpLocks/>
          </p:cNvCxnSpPr>
          <p:nvPr/>
        </p:nvCxnSpPr>
        <p:spPr>
          <a:xfrm rot="5400000">
            <a:off x="2562294" y="577063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C6F5548B-175C-4489-AC1E-2DED3C8A1858}"/>
              </a:ext>
            </a:extLst>
          </p:cNvPr>
          <p:cNvSpPr txBox="1"/>
          <p:nvPr/>
        </p:nvSpPr>
        <p:spPr>
          <a:xfrm>
            <a:off x="2982112" y="374080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049B63C-77BF-42CD-9D20-F5F931FD537C}"/>
              </a:ext>
            </a:extLst>
          </p:cNvPr>
          <p:cNvSpPr txBox="1"/>
          <p:nvPr/>
        </p:nvSpPr>
        <p:spPr>
          <a:xfrm>
            <a:off x="3257640" y="3743726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107A0E6-A5B4-474D-A9DD-CF7F019864D6}"/>
              </a:ext>
            </a:extLst>
          </p:cNvPr>
          <p:cNvSpPr txBox="1"/>
          <p:nvPr/>
        </p:nvSpPr>
        <p:spPr>
          <a:xfrm>
            <a:off x="3517872" y="373916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4DA9833-BC00-4E52-BB44-B4CE5DFD4B1F}"/>
              </a:ext>
            </a:extLst>
          </p:cNvPr>
          <p:cNvSpPr txBox="1"/>
          <p:nvPr/>
        </p:nvSpPr>
        <p:spPr>
          <a:xfrm>
            <a:off x="3804797" y="373457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84D9367-F4D7-4B43-A75B-C17474EFF4C4}"/>
              </a:ext>
            </a:extLst>
          </p:cNvPr>
          <p:cNvSpPr txBox="1"/>
          <p:nvPr/>
        </p:nvSpPr>
        <p:spPr>
          <a:xfrm>
            <a:off x="4074870" y="373457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99B19C9-FB8E-43E6-9362-4CD59D63D213}"/>
              </a:ext>
            </a:extLst>
          </p:cNvPr>
          <p:cNvSpPr txBox="1"/>
          <p:nvPr/>
        </p:nvSpPr>
        <p:spPr>
          <a:xfrm>
            <a:off x="4355064" y="373118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25FC05F-E71E-42C3-AEC9-CFE847F3AF51}"/>
              </a:ext>
            </a:extLst>
          </p:cNvPr>
          <p:cNvSpPr txBox="1"/>
          <p:nvPr/>
        </p:nvSpPr>
        <p:spPr>
          <a:xfrm>
            <a:off x="4626229" y="3732770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4F1D57E-B807-42C3-BE05-B9EFB1818F05}"/>
              </a:ext>
            </a:extLst>
          </p:cNvPr>
          <p:cNvSpPr txBox="1"/>
          <p:nvPr/>
        </p:nvSpPr>
        <p:spPr>
          <a:xfrm>
            <a:off x="4901834" y="373372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9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94AB770-7807-4724-9B0B-87E2C7301358}"/>
              </a:ext>
            </a:extLst>
          </p:cNvPr>
          <p:cNvSpPr txBox="1"/>
          <p:nvPr/>
        </p:nvSpPr>
        <p:spPr>
          <a:xfrm>
            <a:off x="5125247" y="3730650"/>
            <a:ext cx="435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10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0C8223D-75DD-4D7E-872F-B7DD4B5A8C62}"/>
              </a:ext>
            </a:extLst>
          </p:cNvPr>
          <p:cNvSpPr txBox="1"/>
          <p:nvPr/>
        </p:nvSpPr>
        <p:spPr>
          <a:xfrm>
            <a:off x="2203647" y="322095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6A08719-E4DD-4E9D-97ED-CAB1FDA42DE1}"/>
              </a:ext>
            </a:extLst>
          </p:cNvPr>
          <p:cNvSpPr txBox="1"/>
          <p:nvPr/>
        </p:nvSpPr>
        <p:spPr>
          <a:xfrm>
            <a:off x="2203647" y="294539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8F5FF76-126A-42FE-B548-D75211E2FA45}"/>
              </a:ext>
            </a:extLst>
          </p:cNvPr>
          <p:cNvSpPr txBox="1"/>
          <p:nvPr/>
        </p:nvSpPr>
        <p:spPr>
          <a:xfrm>
            <a:off x="2203647" y="266814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0467E99-3386-4CF0-9681-5A27F4628919}"/>
              </a:ext>
            </a:extLst>
          </p:cNvPr>
          <p:cNvSpPr txBox="1"/>
          <p:nvPr/>
        </p:nvSpPr>
        <p:spPr>
          <a:xfrm>
            <a:off x="2200122" y="2398022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F31CB54-D875-4D99-94A4-D1C582E4925F}"/>
              </a:ext>
            </a:extLst>
          </p:cNvPr>
          <p:cNvSpPr txBox="1"/>
          <p:nvPr/>
        </p:nvSpPr>
        <p:spPr>
          <a:xfrm>
            <a:off x="2201009" y="2125857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D93A529-36FC-4329-B282-EC0054A61286}"/>
              </a:ext>
            </a:extLst>
          </p:cNvPr>
          <p:cNvSpPr txBox="1"/>
          <p:nvPr/>
        </p:nvSpPr>
        <p:spPr>
          <a:xfrm>
            <a:off x="2196597" y="184182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00030D6-579E-4123-8144-E0872CE3C5B7}"/>
              </a:ext>
            </a:extLst>
          </p:cNvPr>
          <p:cNvSpPr txBox="1"/>
          <p:nvPr/>
        </p:nvSpPr>
        <p:spPr>
          <a:xfrm>
            <a:off x="2200144" y="157033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555EFBD-D86C-4B54-B178-58B416577C38}"/>
              </a:ext>
            </a:extLst>
          </p:cNvPr>
          <p:cNvSpPr txBox="1"/>
          <p:nvPr/>
        </p:nvSpPr>
        <p:spPr>
          <a:xfrm>
            <a:off x="2202035" y="130182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1865ED4-12EC-41B2-B5AC-DBC8B8BD2FD3}"/>
              </a:ext>
            </a:extLst>
          </p:cNvPr>
          <p:cNvSpPr txBox="1"/>
          <p:nvPr/>
        </p:nvSpPr>
        <p:spPr>
          <a:xfrm>
            <a:off x="2200122" y="102526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9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245C8C2-D67B-47EB-8A6F-024798CBD749}"/>
              </a:ext>
            </a:extLst>
          </p:cNvPr>
          <p:cNvSpPr txBox="1"/>
          <p:nvPr/>
        </p:nvSpPr>
        <p:spPr>
          <a:xfrm>
            <a:off x="2081966" y="373789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5362F1F-C266-4F46-AEDA-7D0D7847EC74}"/>
              </a:ext>
            </a:extLst>
          </p:cNvPr>
          <p:cNvSpPr txBox="1"/>
          <p:nvPr/>
        </p:nvSpPr>
        <p:spPr>
          <a:xfrm>
            <a:off x="1816531" y="373789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843D35D-AE1D-4F96-80E1-4EC7C7B57A74}"/>
              </a:ext>
            </a:extLst>
          </p:cNvPr>
          <p:cNvSpPr txBox="1"/>
          <p:nvPr/>
        </p:nvSpPr>
        <p:spPr>
          <a:xfrm>
            <a:off x="1538440" y="373218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83C41FD-D0A4-42B6-B687-396CC86FFCF4}"/>
              </a:ext>
            </a:extLst>
          </p:cNvPr>
          <p:cNvSpPr txBox="1"/>
          <p:nvPr/>
        </p:nvSpPr>
        <p:spPr>
          <a:xfrm>
            <a:off x="1251981" y="373372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04A0CE7-948C-40A6-92E5-661FCDFABBB7}"/>
              </a:ext>
            </a:extLst>
          </p:cNvPr>
          <p:cNvSpPr txBox="1"/>
          <p:nvPr/>
        </p:nvSpPr>
        <p:spPr>
          <a:xfrm>
            <a:off x="996522" y="373372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B976CBD-DABE-428C-909F-A58B5FD3A78A}"/>
              </a:ext>
            </a:extLst>
          </p:cNvPr>
          <p:cNvSpPr txBox="1"/>
          <p:nvPr/>
        </p:nvSpPr>
        <p:spPr>
          <a:xfrm>
            <a:off x="716664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BF6B0AE-38B1-4338-8C5C-DF8305602B8D}"/>
              </a:ext>
            </a:extLst>
          </p:cNvPr>
          <p:cNvSpPr txBox="1"/>
          <p:nvPr/>
        </p:nvSpPr>
        <p:spPr>
          <a:xfrm>
            <a:off x="451290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7EDD7C3-7494-4F6A-B443-D74205716E29}"/>
              </a:ext>
            </a:extLst>
          </p:cNvPr>
          <p:cNvSpPr txBox="1"/>
          <p:nvPr/>
        </p:nvSpPr>
        <p:spPr>
          <a:xfrm>
            <a:off x="161949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7DFF13-E861-403A-A84E-22A466B89304}"/>
              </a:ext>
            </a:extLst>
          </p:cNvPr>
          <p:cNvSpPr txBox="1"/>
          <p:nvPr/>
        </p:nvSpPr>
        <p:spPr>
          <a:xfrm>
            <a:off x="2137835" y="4037017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52C332E-E971-40CD-835E-E3F8FDCB9FE7}"/>
              </a:ext>
            </a:extLst>
          </p:cNvPr>
          <p:cNvSpPr txBox="1"/>
          <p:nvPr/>
        </p:nvSpPr>
        <p:spPr>
          <a:xfrm>
            <a:off x="2137481" y="4307161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274212C-9CAD-460D-B5E6-467109CD176D}"/>
              </a:ext>
            </a:extLst>
          </p:cNvPr>
          <p:cNvSpPr txBox="1"/>
          <p:nvPr/>
        </p:nvSpPr>
        <p:spPr>
          <a:xfrm>
            <a:off x="2137481" y="457774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9216BB6-9FA4-4F9B-BEA3-A31F1C350C8C}"/>
              </a:ext>
            </a:extLst>
          </p:cNvPr>
          <p:cNvSpPr txBox="1"/>
          <p:nvPr/>
        </p:nvSpPr>
        <p:spPr>
          <a:xfrm>
            <a:off x="2141775" y="4856997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F6D18FC-59E4-42E5-8254-13BF2FA7973A}"/>
              </a:ext>
            </a:extLst>
          </p:cNvPr>
          <p:cNvSpPr txBox="1"/>
          <p:nvPr/>
        </p:nvSpPr>
        <p:spPr>
          <a:xfrm>
            <a:off x="2141775" y="5127578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AE1D686-0BDB-42C5-8546-D1B6BFAFD526}"/>
              </a:ext>
            </a:extLst>
          </p:cNvPr>
          <p:cNvSpPr txBox="1"/>
          <p:nvPr/>
        </p:nvSpPr>
        <p:spPr>
          <a:xfrm>
            <a:off x="2141775" y="5409466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F1E9778-E8CD-47D3-A0E7-8F1382A2AC1B}"/>
              </a:ext>
            </a:extLst>
          </p:cNvPr>
          <p:cNvSpPr txBox="1"/>
          <p:nvPr/>
        </p:nvSpPr>
        <p:spPr>
          <a:xfrm>
            <a:off x="2141775" y="5677414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7AEB1E7-07F8-47DA-95F6-BBA30132A7C2}"/>
              </a:ext>
            </a:extLst>
          </p:cNvPr>
          <p:cNvSpPr txBox="1"/>
          <p:nvPr/>
        </p:nvSpPr>
        <p:spPr>
          <a:xfrm>
            <a:off x="2141775" y="5961935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-9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128" name="Пряма сполучна лінія 127">
            <a:extLst>
              <a:ext uri="{FF2B5EF4-FFF2-40B4-BE49-F238E27FC236}">
                <a16:creationId xmlns:a16="http://schemas.microsoft.com/office/drawing/2014/main" id="{6228FA57-EA64-43A0-900B-FB4F5B6204B1}"/>
              </a:ext>
            </a:extLst>
          </p:cNvPr>
          <p:cNvCxnSpPr>
            <a:cxnSpLocks/>
          </p:cNvCxnSpPr>
          <p:nvPr/>
        </p:nvCxnSpPr>
        <p:spPr>
          <a:xfrm>
            <a:off x="1747038" y="2603253"/>
            <a:ext cx="0" cy="160449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 сполучна лінія 129">
            <a:extLst>
              <a:ext uri="{FF2B5EF4-FFF2-40B4-BE49-F238E27FC236}">
                <a16:creationId xmlns:a16="http://schemas.microsoft.com/office/drawing/2014/main" id="{6036C661-175E-47A5-9CD9-3393F36A3180}"/>
              </a:ext>
            </a:extLst>
          </p:cNvPr>
          <p:cNvCxnSpPr>
            <a:cxnSpLocks/>
          </p:cNvCxnSpPr>
          <p:nvPr/>
        </p:nvCxnSpPr>
        <p:spPr>
          <a:xfrm>
            <a:off x="3678389" y="2584900"/>
            <a:ext cx="0" cy="160449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 сполучна лінія 130">
            <a:extLst>
              <a:ext uri="{FF2B5EF4-FFF2-40B4-BE49-F238E27FC236}">
                <a16:creationId xmlns:a16="http://schemas.microsoft.com/office/drawing/2014/main" id="{71B84A2A-4FDB-4390-9E8F-FFE7E9155AB1}"/>
              </a:ext>
            </a:extLst>
          </p:cNvPr>
          <p:cNvCxnSpPr>
            <a:cxnSpLocks/>
          </p:cNvCxnSpPr>
          <p:nvPr/>
        </p:nvCxnSpPr>
        <p:spPr>
          <a:xfrm flipH="1">
            <a:off x="1761590" y="2589880"/>
            <a:ext cx="1916799" cy="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 сполучна лінія 132">
            <a:extLst>
              <a:ext uri="{FF2B5EF4-FFF2-40B4-BE49-F238E27FC236}">
                <a16:creationId xmlns:a16="http://schemas.microsoft.com/office/drawing/2014/main" id="{F0D28AEA-D457-4891-A591-D6CA5891711D}"/>
              </a:ext>
            </a:extLst>
          </p:cNvPr>
          <p:cNvCxnSpPr>
            <a:cxnSpLocks/>
          </p:cNvCxnSpPr>
          <p:nvPr/>
        </p:nvCxnSpPr>
        <p:spPr>
          <a:xfrm flipH="1">
            <a:off x="1754592" y="4207743"/>
            <a:ext cx="1916799" cy="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>
            <a:extLst>
              <a:ext uri="{FF2B5EF4-FFF2-40B4-BE49-F238E27FC236}">
                <a16:creationId xmlns:a16="http://schemas.microsoft.com/office/drawing/2014/main" id="{0360351A-266A-4C50-924E-C03445E944D1}"/>
              </a:ext>
            </a:extLst>
          </p:cNvPr>
          <p:cNvSpPr/>
          <p:nvPr/>
        </p:nvSpPr>
        <p:spPr>
          <a:xfrm>
            <a:off x="1696528" y="2533466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E0822F16-108B-42FC-BD1B-1226306B1626}"/>
              </a:ext>
            </a:extLst>
          </p:cNvPr>
          <p:cNvSpPr/>
          <p:nvPr/>
        </p:nvSpPr>
        <p:spPr>
          <a:xfrm>
            <a:off x="1696527" y="4160995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71E008C1-D3CF-4C7E-8345-4228E8AB23A2}"/>
              </a:ext>
            </a:extLst>
          </p:cNvPr>
          <p:cNvSpPr/>
          <p:nvPr/>
        </p:nvSpPr>
        <p:spPr>
          <a:xfrm>
            <a:off x="3629206" y="2533466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8FA44A35-9F09-4CA5-9205-70FD6E5D3C6F}"/>
              </a:ext>
            </a:extLst>
          </p:cNvPr>
          <p:cNvSpPr/>
          <p:nvPr/>
        </p:nvSpPr>
        <p:spPr>
          <a:xfrm>
            <a:off x="3626966" y="4157232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40A0423-E688-417E-8E08-253B344E4835}"/>
              </a:ext>
            </a:extLst>
          </p:cNvPr>
          <p:cNvSpPr/>
          <p:nvPr/>
        </p:nvSpPr>
        <p:spPr>
          <a:xfrm>
            <a:off x="-1" y="555241"/>
            <a:ext cx="6505903" cy="6302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F031B22B-F0AC-47B8-BCB2-56FABAE416CF}"/>
              </a:ext>
            </a:extLst>
          </p:cNvPr>
          <p:cNvGrpSpPr/>
          <p:nvPr/>
        </p:nvGrpSpPr>
        <p:grpSpPr>
          <a:xfrm>
            <a:off x="0" y="-1"/>
            <a:ext cx="11580372" cy="724646"/>
            <a:chOff x="0" y="-1"/>
            <a:chExt cx="11580372" cy="724646"/>
          </a:xfrm>
        </p:grpSpPr>
        <p:grpSp>
          <p:nvGrpSpPr>
            <p:cNvPr id="16" name="Групувати 15">
              <a:extLst>
                <a:ext uri="{FF2B5EF4-FFF2-40B4-BE49-F238E27FC236}">
                  <a16:creationId xmlns:a16="http://schemas.microsoft.com/office/drawing/2014/main" id="{7930A433-352B-414D-8E21-D16318DDE2D1}"/>
                </a:ext>
              </a:extLst>
            </p:cNvPr>
            <p:cNvGrpSpPr/>
            <p:nvPr/>
          </p:nvGrpSpPr>
          <p:grpSpPr>
            <a:xfrm>
              <a:off x="0" y="0"/>
              <a:ext cx="11580372" cy="724645"/>
              <a:chOff x="0" y="0"/>
              <a:chExt cx="11580372" cy="724645"/>
            </a:xfrm>
          </p:grpSpPr>
          <p:pic>
            <p:nvPicPr>
              <p:cNvPr id="17" name="Графіка 16">
                <a:extLst>
                  <a:ext uri="{FF2B5EF4-FFF2-40B4-BE49-F238E27FC236}">
                    <a16:creationId xmlns:a16="http://schemas.microsoft.com/office/drawing/2014/main" id="{A6205B46-DA42-41D4-B54A-87C86620EC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l="475" r="4541" b="89434"/>
              <a:stretch/>
            </p:blipFill>
            <p:spPr>
              <a:xfrm>
                <a:off x="0" y="0"/>
                <a:ext cx="11580372" cy="724645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4CE138-E046-48A1-82CF-915AED548F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13185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800" dirty="0">
                    <a:solidFill>
                      <a:schemeClr val="bg1"/>
                    </a:solidFill>
                  </a:rPr>
                  <a:t>Розв’язування завдань</a:t>
                </a:r>
              </a:p>
            </p:txBody>
          </p:sp>
        </p:grpSp>
        <p:pic>
          <p:nvPicPr>
            <p:cNvPr id="3" name="Графіка 2" descr="Gears outline">
              <a:extLst>
                <a:ext uri="{FF2B5EF4-FFF2-40B4-BE49-F238E27FC236}">
                  <a16:creationId xmlns:a16="http://schemas.microsoft.com/office/drawing/2014/main" id="{A8032868-9CD7-4C97-804F-C3A502AE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765179" y="-1"/>
              <a:ext cx="606972" cy="60697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/>
              <p:nvPr/>
            </p:nvSpPr>
            <p:spPr>
              <a:xfrm>
                <a:off x="6145810" y="2517005"/>
                <a:ext cx="6046190" cy="1875405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Сторони прямокутника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𝑀𝐴𝑇𝐻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паралельні осям координат,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(−3;4)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𝑇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(4;−1)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.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Знайдіть координати вершин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𝐴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і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𝐻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прямокутника.</a:t>
                </a:r>
              </a:p>
            </p:txBody>
          </p:sp>
        </mc:Choice>
        <mc:Fallback xmlns="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810" y="2517005"/>
                <a:ext cx="6046190" cy="1875405"/>
              </a:xfrm>
              <a:prstGeom prst="rect">
                <a:avLst/>
              </a:prstGeom>
              <a:blipFill>
                <a:blip r:embed="rId19"/>
                <a:stretch>
                  <a:fillRect l="-1915" t="-974" r="-3427"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7BF143E-BCB5-4AB2-B656-2736A64102D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7" y="1879884"/>
            <a:ext cx="4091823" cy="385499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FEE48AD-842B-4578-AF48-D150A8931CF3}"/>
              </a:ext>
            </a:extLst>
          </p:cNvPr>
          <p:cNvSpPr txBox="1"/>
          <p:nvPr/>
        </p:nvSpPr>
        <p:spPr>
          <a:xfrm>
            <a:off x="1692166" y="2116061"/>
            <a:ext cx="2490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486074"/>
                </a:solidFill>
              </a:rPr>
              <a:t>Виконайте побудову</a:t>
            </a:r>
            <a:endParaRPr lang="uk-UA" dirty="0">
              <a:solidFill>
                <a:srgbClr val="4860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230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35" grpId="0" animBg="1"/>
      <p:bldP spid="36" grpId="0" animBg="1"/>
      <p:bldP spid="37" grpId="0" animBg="1"/>
      <p:bldP spid="38" grpId="0" animBg="1"/>
      <p:bldP spid="2" grpId="0" animBg="1"/>
      <p:bldP spid="6" grpId="0" animBg="1"/>
      <p:bldP spid="30" grpId="0"/>
      <p:bldP spid="3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/>
              <p:nvPr/>
            </p:nvSpPr>
            <p:spPr>
              <a:xfrm>
                <a:off x="5854262" y="1426535"/>
                <a:ext cx="6337738" cy="1046002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Що можна сказати про координати точки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𝐴</m:t>
                    </m:r>
                  </m:oMath>
                </a14:m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якщо вона належить бісектрисі:</a:t>
                </a:r>
              </a:p>
            </p:txBody>
          </p:sp>
        </mc:Choice>
        <mc:Fallback xmlns="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262" y="1426535"/>
                <a:ext cx="6337738" cy="1046002"/>
              </a:xfrm>
              <a:prstGeom prst="rect">
                <a:avLst/>
              </a:prstGeom>
              <a:blipFill>
                <a:blip r:embed="rId3"/>
                <a:stretch>
                  <a:fillRect l="-1635" t="-581" r="-1731" b="-116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Графіка 4" descr="Gears outline">
            <a:extLst>
              <a:ext uri="{FF2B5EF4-FFF2-40B4-BE49-F238E27FC236}">
                <a16:creationId xmlns:a16="http://schemas.microsoft.com/office/drawing/2014/main" id="{524138EE-281B-4901-B6AB-6050313E1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49456" y="1"/>
            <a:ext cx="606972" cy="606972"/>
          </a:xfrm>
          <a:prstGeom prst="rect">
            <a:avLst/>
          </a:prstGeom>
        </p:spPr>
      </p:pic>
      <p:sp>
        <p:nvSpPr>
          <p:cNvPr id="12" name="Прямокутник 1">
            <a:extLst>
              <a:ext uri="{FF2B5EF4-FFF2-40B4-BE49-F238E27FC236}">
                <a16:creationId xmlns:a16="http://schemas.microsoft.com/office/drawing/2014/main" id="{97485A41-1798-4E95-BC09-FD81F2E9BF93}"/>
              </a:ext>
            </a:extLst>
          </p:cNvPr>
          <p:cNvSpPr/>
          <p:nvPr/>
        </p:nvSpPr>
        <p:spPr>
          <a:xfrm>
            <a:off x="11384602" y="0"/>
            <a:ext cx="807398" cy="605679"/>
          </a:xfrm>
          <a:custGeom>
            <a:avLst/>
            <a:gdLst>
              <a:gd name="connsiteX0" fmla="*/ 0 w 1138236"/>
              <a:gd name="connsiteY0" fmla="*/ 0 h 620110"/>
              <a:gd name="connsiteX1" fmla="*/ 1138236 w 1138236"/>
              <a:gd name="connsiteY1" fmla="*/ 0 h 620110"/>
              <a:gd name="connsiteX2" fmla="*/ 1138236 w 1138236"/>
              <a:gd name="connsiteY2" fmla="*/ 620110 h 620110"/>
              <a:gd name="connsiteX3" fmla="*/ 0 w 1138236"/>
              <a:gd name="connsiteY3" fmla="*/ 620110 h 620110"/>
              <a:gd name="connsiteX4" fmla="*/ 0 w 1138236"/>
              <a:gd name="connsiteY4" fmla="*/ 0 h 620110"/>
              <a:gd name="connsiteX0" fmla="*/ 276225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76225 w 1414461"/>
              <a:gd name="connsiteY4" fmla="*/ 0 h 620110"/>
              <a:gd name="connsiteX0" fmla="*/ 251196 w 1414461"/>
              <a:gd name="connsiteY0" fmla="*/ 3251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1196 w 1414461"/>
              <a:gd name="connsiteY4" fmla="*/ 3251 h 620110"/>
              <a:gd name="connsiteX0" fmla="*/ 253976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3976 w 1414461"/>
              <a:gd name="connsiteY4" fmla="*/ 0 h 62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461" h="620110">
                <a:moveTo>
                  <a:pt x="253976" y="0"/>
                </a:moveTo>
                <a:lnTo>
                  <a:pt x="1414461" y="0"/>
                </a:lnTo>
                <a:lnTo>
                  <a:pt x="1414461" y="620110"/>
                </a:lnTo>
                <a:lnTo>
                  <a:pt x="0" y="618522"/>
                </a:lnTo>
                <a:lnTo>
                  <a:pt x="253976" y="0"/>
                </a:lnTo>
                <a:close/>
              </a:path>
            </a:pathLst>
          </a:cu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4</a:t>
            </a:r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F031B22B-F0AC-47B8-BCB2-56FABAE416CF}"/>
              </a:ext>
            </a:extLst>
          </p:cNvPr>
          <p:cNvGrpSpPr/>
          <p:nvPr/>
        </p:nvGrpSpPr>
        <p:grpSpPr>
          <a:xfrm>
            <a:off x="0" y="-1"/>
            <a:ext cx="11580372" cy="724646"/>
            <a:chOff x="0" y="-1"/>
            <a:chExt cx="11580372" cy="724646"/>
          </a:xfrm>
        </p:grpSpPr>
        <p:grpSp>
          <p:nvGrpSpPr>
            <p:cNvPr id="16" name="Групувати 15">
              <a:extLst>
                <a:ext uri="{FF2B5EF4-FFF2-40B4-BE49-F238E27FC236}">
                  <a16:creationId xmlns:a16="http://schemas.microsoft.com/office/drawing/2014/main" id="{7930A433-352B-414D-8E21-D16318DDE2D1}"/>
                </a:ext>
              </a:extLst>
            </p:cNvPr>
            <p:cNvGrpSpPr/>
            <p:nvPr/>
          </p:nvGrpSpPr>
          <p:grpSpPr>
            <a:xfrm>
              <a:off x="0" y="0"/>
              <a:ext cx="11580372" cy="724645"/>
              <a:chOff x="0" y="0"/>
              <a:chExt cx="11580372" cy="724645"/>
            </a:xfrm>
          </p:grpSpPr>
          <p:pic>
            <p:nvPicPr>
              <p:cNvPr id="17" name="Графіка 16">
                <a:extLst>
                  <a:ext uri="{FF2B5EF4-FFF2-40B4-BE49-F238E27FC236}">
                    <a16:creationId xmlns:a16="http://schemas.microsoft.com/office/drawing/2014/main" id="{A6205B46-DA42-41D4-B54A-87C86620EC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l="475" r="4541" b="89434"/>
              <a:stretch/>
            </p:blipFill>
            <p:spPr>
              <a:xfrm>
                <a:off x="0" y="0"/>
                <a:ext cx="11580372" cy="724645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4CE138-E046-48A1-82CF-915AED548F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13185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800" dirty="0">
                    <a:solidFill>
                      <a:schemeClr val="bg1"/>
                    </a:solidFill>
                  </a:rPr>
                  <a:t>Розв’язування завдань</a:t>
                </a:r>
              </a:p>
            </p:txBody>
          </p:sp>
        </p:grpSp>
        <p:pic>
          <p:nvPicPr>
            <p:cNvPr id="3" name="Графіка 2" descr="Gears outline">
              <a:extLst>
                <a:ext uri="{FF2B5EF4-FFF2-40B4-BE49-F238E27FC236}">
                  <a16:creationId xmlns:a16="http://schemas.microsoft.com/office/drawing/2014/main" id="{A8032868-9CD7-4C97-804F-C3A502AE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765179" y="-1"/>
              <a:ext cx="606972" cy="606972"/>
            </a:xfrm>
            <a:prstGeom prst="rect">
              <a:avLst/>
            </a:prstGeom>
          </p:spPr>
        </p:pic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1A0014-EFA6-43A3-BA2C-DF44986D49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7" y="1879884"/>
            <a:ext cx="4091823" cy="3854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5A4CF1-FCE1-49AC-80D2-D42CC4CF3B9C}"/>
              </a:ext>
            </a:extLst>
          </p:cNvPr>
          <p:cNvSpPr txBox="1"/>
          <p:nvPr/>
        </p:nvSpPr>
        <p:spPr>
          <a:xfrm>
            <a:off x="1625497" y="2522461"/>
            <a:ext cx="2490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486074"/>
                </a:solidFill>
              </a:rPr>
              <a:t>Усно</a:t>
            </a:r>
            <a:endParaRPr lang="uk-UA" dirty="0">
              <a:solidFill>
                <a:srgbClr val="486074"/>
              </a:solidFill>
            </a:endParaRP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421B538-06D6-42FD-B124-108B0C90C09A}"/>
              </a:ext>
            </a:extLst>
          </p:cNvPr>
          <p:cNvSpPr/>
          <p:nvPr/>
        </p:nvSpPr>
        <p:spPr>
          <a:xfrm>
            <a:off x="5854262" y="2770392"/>
            <a:ext cx="5076497" cy="658608"/>
          </a:xfrm>
          <a:prstGeom prst="rect">
            <a:avLst/>
          </a:prstGeom>
          <a:solidFill>
            <a:srgbClr val="486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dirty="0">
                <a:ea typeface="Tahoma" panose="020B0604030504040204" pitchFamily="34" charset="0"/>
                <a:cs typeface="Tahoma" panose="020B0604030504040204" pitchFamily="34" charset="0"/>
              </a:rPr>
              <a:t>1) Першого координатного кута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BC54800-E2A1-4247-8B89-B77F425A08B5}"/>
              </a:ext>
            </a:extLst>
          </p:cNvPr>
          <p:cNvSpPr/>
          <p:nvPr/>
        </p:nvSpPr>
        <p:spPr>
          <a:xfrm>
            <a:off x="5854262" y="3599730"/>
            <a:ext cx="5076497" cy="658608"/>
          </a:xfrm>
          <a:prstGeom prst="rect">
            <a:avLst/>
          </a:prstGeom>
          <a:solidFill>
            <a:srgbClr val="486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dirty="0">
                <a:ea typeface="Tahoma" panose="020B0604030504040204" pitchFamily="34" charset="0"/>
                <a:cs typeface="Tahoma" panose="020B0604030504040204" pitchFamily="34" charset="0"/>
              </a:rPr>
              <a:t>2) Другого координатного кута</a:t>
            </a:r>
          </a:p>
        </p:txBody>
      </p:sp>
    </p:spTree>
    <p:extLst>
      <p:ext uri="{BB962C8B-B14F-4D97-AF65-F5344CB8AC3E}">
        <p14:creationId xmlns:p14="http://schemas.microsoft.com/office/powerpoint/2010/main" val="458921673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4" grpId="0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/>
              <p:nvPr/>
            </p:nvSpPr>
            <p:spPr>
              <a:xfrm>
                <a:off x="5864772" y="1465289"/>
                <a:ext cx="6327228" cy="1182636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1)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Знайдіть відстані від точок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(4;2)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𝑁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(−7;3)</m:t>
                    </m:r>
                  </m:oMath>
                </a14:m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до координатних осей</a:t>
                </a:r>
              </a:p>
            </p:txBody>
          </p:sp>
        </mc:Choice>
        <mc:Fallback xmlns="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772" y="1465289"/>
                <a:ext cx="6327228" cy="1182636"/>
              </a:xfrm>
              <a:prstGeom prst="rect">
                <a:avLst/>
              </a:prstGeom>
              <a:blipFill>
                <a:blip r:embed="rId3"/>
                <a:stretch>
                  <a:fillRect b="-51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Графіка 4" descr="Gears outline">
            <a:extLst>
              <a:ext uri="{FF2B5EF4-FFF2-40B4-BE49-F238E27FC236}">
                <a16:creationId xmlns:a16="http://schemas.microsoft.com/office/drawing/2014/main" id="{524138EE-281B-4901-B6AB-6050313E1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49456" y="1"/>
            <a:ext cx="606972" cy="606972"/>
          </a:xfrm>
          <a:prstGeom prst="rect">
            <a:avLst/>
          </a:prstGeom>
        </p:spPr>
      </p:pic>
      <p:sp>
        <p:nvSpPr>
          <p:cNvPr id="12" name="Прямокутник 1">
            <a:extLst>
              <a:ext uri="{FF2B5EF4-FFF2-40B4-BE49-F238E27FC236}">
                <a16:creationId xmlns:a16="http://schemas.microsoft.com/office/drawing/2014/main" id="{97485A41-1798-4E95-BC09-FD81F2E9BF93}"/>
              </a:ext>
            </a:extLst>
          </p:cNvPr>
          <p:cNvSpPr/>
          <p:nvPr/>
        </p:nvSpPr>
        <p:spPr>
          <a:xfrm>
            <a:off x="11384602" y="0"/>
            <a:ext cx="807398" cy="605679"/>
          </a:xfrm>
          <a:custGeom>
            <a:avLst/>
            <a:gdLst>
              <a:gd name="connsiteX0" fmla="*/ 0 w 1138236"/>
              <a:gd name="connsiteY0" fmla="*/ 0 h 620110"/>
              <a:gd name="connsiteX1" fmla="*/ 1138236 w 1138236"/>
              <a:gd name="connsiteY1" fmla="*/ 0 h 620110"/>
              <a:gd name="connsiteX2" fmla="*/ 1138236 w 1138236"/>
              <a:gd name="connsiteY2" fmla="*/ 620110 h 620110"/>
              <a:gd name="connsiteX3" fmla="*/ 0 w 1138236"/>
              <a:gd name="connsiteY3" fmla="*/ 620110 h 620110"/>
              <a:gd name="connsiteX4" fmla="*/ 0 w 1138236"/>
              <a:gd name="connsiteY4" fmla="*/ 0 h 620110"/>
              <a:gd name="connsiteX0" fmla="*/ 276225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76225 w 1414461"/>
              <a:gd name="connsiteY4" fmla="*/ 0 h 620110"/>
              <a:gd name="connsiteX0" fmla="*/ 251196 w 1414461"/>
              <a:gd name="connsiteY0" fmla="*/ 3251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1196 w 1414461"/>
              <a:gd name="connsiteY4" fmla="*/ 3251 h 620110"/>
              <a:gd name="connsiteX0" fmla="*/ 253976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3976 w 1414461"/>
              <a:gd name="connsiteY4" fmla="*/ 0 h 62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461" h="620110">
                <a:moveTo>
                  <a:pt x="253976" y="0"/>
                </a:moveTo>
                <a:lnTo>
                  <a:pt x="1414461" y="0"/>
                </a:lnTo>
                <a:lnTo>
                  <a:pt x="1414461" y="620110"/>
                </a:lnTo>
                <a:lnTo>
                  <a:pt x="0" y="618522"/>
                </a:lnTo>
                <a:lnTo>
                  <a:pt x="253976" y="0"/>
                </a:lnTo>
                <a:close/>
              </a:path>
            </a:pathLst>
          </a:cu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5</a:t>
            </a:r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F031B22B-F0AC-47B8-BCB2-56FABAE416CF}"/>
              </a:ext>
            </a:extLst>
          </p:cNvPr>
          <p:cNvGrpSpPr/>
          <p:nvPr/>
        </p:nvGrpSpPr>
        <p:grpSpPr>
          <a:xfrm>
            <a:off x="0" y="-1"/>
            <a:ext cx="11580372" cy="724646"/>
            <a:chOff x="0" y="-1"/>
            <a:chExt cx="11580372" cy="724646"/>
          </a:xfrm>
        </p:grpSpPr>
        <p:grpSp>
          <p:nvGrpSpPr>
            <p:cNvPr id="16" name="Групувати 15">
              <a:extLst>
                <a:ext uri="{FF2B5EF4-FFF2-40B4-BE49-F238E27FC236}">
                  <a16:creationId xmlns:a16="http://schemas.microsoft.com/office/drawing/2014/main" id="{7930A433-352B-414D-8E21-D16318DDE2D1}"/>
                </a:ext>
              </a:extLst>
            </p:cNvPr>
            <p:cNvGrpSpPr/>
            <p:nvPr/>
          </p:nvGrpSpPr>
          <p:grpSpPr>
            <a:xfrm>
              <a:off x="0" y="0"/>
              <a:ext cx="11580372" cy="724645"/>
              <a:chOff x="0" y="0"/>
              <a:chExt cx="11580372" cy="724645"/>
            </a:xfrm>
          </p:grpSpPr>
          <p:pic>
            <p:nvPicPr>
              <p:cNvPr id="17" name="Графіка 16">
                <a:extLst>
                  <a:ext uri="{FF2B5EF4-FFF2-40B4-BE49-F238E27FC236}">
                    <a16:creationId xmlns:a16="http://schemas.microsoft.com/office/drawing/2014/main" id="{A6205B46-DA42-41D4-B54A-87C86620EC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l="475" r="4541" b="89434"/>
              <a:stretch/>
            </p:blipFill>
            <p:spPr>
              <a:xfrm>
                <a:off x="0" y="0"/>
                <a:ext cx="11580372" cy="724645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4CE138-E046-48A1-82CF-915AED548F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13185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800" dirty="0">
                    <a:solidFill>
                      <a:schemeClr val="bg1"/>
                    </a:solidFill>
                  </a:rPr>
                  <a:t>Розв’язування завдань</a:t>
                </a:r>
              </a:p>
            </p:txBody>
          </p:sp>
        </p:grpSp>
        <p:pic>
          <p:nvPicPr>
            <p:cNvPr id="3" name="Графіка 2" descr="Gears outline">
              <a:extLst>
                <a:ext uri="{FF2B5EF4-FFF2-40B4-BE49-F238E27FC236}">
                  <a16:creationId xmlns:a16="http://schemas.microsoft.com/office/drawing/2014/main" id="{A8032868-9CD7-4C97-804F-C3A502AE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765179" y="-1"/>
              <a:ext cx="606972" cy="606972"/>
            </a:xfrm>
            <a:prstGeom prst="rect">
              <a:avLst/>
            </a:prstGeom>
          </p:spPr>
        </p:pic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BF827E-5082-4894-858E-CC1F17B8CC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7" y="1879884"/>
            <a:ext cx="4091823" cy="3854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A5BBD8-5574-4F08-AF1D-324733C7635A}"/>
              </a:ext>
            </a:extLst>
          </p:cNvPr>
          <p:cNvSpPr txBox="1"/>
          <p:nvPr/>
        </p:nvSpPr>
        <p:spPr>
          <a:xfrm>
            <a:off x="1888256" y="1937875"/>
            <a:ext cx="2305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486074"/>
                </a:solidFill>
              </a:rPr>
              <a:t>Виконайте необхідні записи</a:t>
            </a:r>
            <a:endParaRPr lang="uk-UA" dirty="0">
              <a:solidFill>
                <a:srgbClr val="48607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кутник 14">
                <a:extLst>
                  <a:ext uri="{FF2B5EF4-FFF2-40B4-BE49-F238E27FC236}">
                    <a16:creationId xmlns:a16="http://schemas.microsoft.com/office/drawing/2014/main" id="{64D36BF6-DBBA-4302-87B1-3E0CEFB8C0D5}"/>
                  </a:ext>
                </a:extLst>
              </p:cNvPr>
              <p:cNvSpPr/>
              <p:nvPr/>
            </p:nvSpPr>
            <p:spPr>
              <a:xfrm>
                <a:off x="5864772" y="2916217"/>
                <a:ext cx="6327227" cy="1182636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2)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Зробіть узагальнення щодо відстаней від точки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𝐴</m:t>
                    </m:r>
                  </m:oMath>
                </a14:m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до координатних осей</a:t>
                </a:r>
              </a:p>
            </p:txBody>
          </p:sp>
        </mc:Choice>
        <mc:Fallback xmlns="">
          <p:sp>
            <p:nvSpPr>
              <p:cNvPr id="15" name="Прямокутник 14">
                <a:extLst>
                  <a:ext uri="{FF2B5EF4-FFF2-40B4-BE49-F238E27FC236}">
                    <a16:creationId xmlns:a16="http://schemas.microsoft.com/office/drawing/2014/main" id="{64D36BF6-DBBA-4302-87B1-3E0CEFB8C0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772" y="2916217"/>
                <a:ext cx="6327227" cy="1182636"/>
              </a:xfrm>
              <a:prstGeom prst="rect">
                <a:avLst/>
              </a:prstGeom>
              <a:blipFill>
                <a:blip r:embed="rId9"/>
                <a:stretch>
                  <a:fillRect l="-1156" r="-2601" b="-51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0119961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4" grpId="0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Рисунок 112" descr="Зображення, що містить стіл&#10;&#10;Автоматично згенерований опис">
            <a:extLst>
              <a:ext uri="{FF2B5EF4-FFF2-40B4-BE49-F238E27FC236}">
                <a16:creationId xmlns:a16="http://schemas.microsoft.com/office/drawing/2014/main" id="{CCF5B871-F3BE-418A-93FB-84BF023CC8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34"/>
          <a:stretch/>
        </p:blipFill>
        <p:spPr>
          <a:xfrm>
            <a:off x="0" y="0"/>
            <a:ext cx="6152876" cy="6858000"/>
          </a:xfrm>
          <a:prstGeom prst="rect">
            <a:avLst/>
          </a:prstGeom>
        </p:spPr>
      </p:pic>
      <p:pic>
        <p:nvPicPr>
          <p:cNvPr id="5" name="Графіка 4" descr="Gears outline">
            <a:extLst>
              <a:ext uri="{FF2B5EF4-FFF2-40B4-BE49-F238E27FC236}">
                <a16:creationId xmlns:a16="http://schemas.microsoft.com/office/drawing/2014/main" id="{524138EE-281B-4901-B6AB-6050313E1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49456" y="1"/>
            <a:ext cx="606972" cy="606972"/>
          </a:xfrm>
          <a:prstGeom prst="rect">
            <a:avLst/>
          </a:prstGeom>
        </p:spPr>
      </p:pic>
      <p:sp>
        <p:nvSpPr>
          <p:cNvPr id="12" name="Прямокутник 1">
            <a:extLst>
              <a:ext uri="{FF2B5EF4-FFF2-40B4-BE49-F238E27FC236}">
                <a16:creationId xmlns:a16="http://schemas.microsoft.com/office/drawing/2014/main" id="{97485A41-1798-4E95-BC09-FD81F2E9BF93}"/>
              </a:ext>
            </a:extLst>
          </p:cNvPr>
          <p:cNvSpPr/>
          <p:nvPr/>
        </p:nvSpPr>
        <p:spPr>
          <a:xfrm>
            <a:off x="11384602" y="0"/>
            <a:ext cx="807398" cy="605679"/>
          </a:xfrm>
          <a:custGeom>
            <a:avLst/>
            <a:gdLst>
              <a:gd name="connsiteX0" fmla="*/ 0 w 1138236"/>
              <a:gd name="connsiteY0" fmla="*/ 0 h 620110"/>
              <a:gd name="connsiteX1" fmla="*/ 1138236 w 1138236"/>
              <a:gd name="connsiteY1" fmla="*/ 0 h 620110"/>
              <a:gd name="connsiteX2" fmla="*/ 1138236 w 1138236"/>
              <a:gd name="connsiteY2" fmla="*/ 620110 h 620110"/>
              <a:gd name="connsiteX3" fmla="*/ 0 w 1138236"/>
              <a:gd name="connsiteY3" fmla="*/ 620110 h 620110"/>
              <a:gd name="connsiteX4" fmla="*/ 0 w 1138236"/>
              <a:gd name="connsiteY4" fmla="*/ 0 h 620110"/>
              <a:gd name="connsiteX0" fmla="*/ 276225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76225 w 1414461"/>
              <a:gd name="connsiteY4" fmla="*/ 0 h 620110"/>
              <a:gd name="connsiteX0" fmla="*/ 251196 w 1414461"/>
              <a:gd name="connsiteY0" fmla="*/ 3251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1196 w 1414461"/>
              <a:gd name="connsiteY4" fmla="*/ 3251 h 620110"/>
              <a:gd name="connsiteX0" fmla="*/ 253976 w 1414461"/>
              <a:gd name="connsiteY0" fmla="*/ 0 h 620110"/>
              <a:gd name="connsiteX1" fmla="*/ 1414461 w 1414461"/>
              <a:gd name="connsiteY1" fmla="*/ 0 h 620110"/>
              <a:gd name="connsiteX2" fmla="*/ 1414461 w 1414461"/>
              <a:gd name="connsiteY2" fmla="*/ 620110 h 620110"/>
              <a:gd name="connsiteX3" fmla="*/ 0 w 1414461"/>
              <a:gd name="connsiteY3" fmla="*/ 618522 h 620110"/>
              <a:gd name="connsiteX4" fmla="*/ 253976 w 1414461"/>
              <a:gd name="connsiteY4" fmla="*/ 0 h 62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461" h="620110">
                <a:moveTo>
                  <a:pt x="253976" y="0"/>
                </a:moveTo>
                <a:lnTo>
                  <a:pt x="1414461" y="0"/>
                </a:lnTo>
                <a:lnTo>
                  <a:pt x="1414461" y="620110"/>
                </a:lnTo>
                <a:lnTo>
                  <a:pt x="0" y="618522"/>
                </a:lnTo>
                <a:lnTo>
                  <a:pt x="253976" y="0"/>
                </a:lnTo>
                <a:close/>
              </a:path>
            </a:pathLst>
          </a:cu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6</a:t>
            </a:r>
          </a:p>
        </p:txBody>
      </p:sp>
      <p:cxnSp>
        <p:nvCxnSpPr>
          <p:cNvPr id="20" name="Пряма сполучна лінія 19">
            <a:extLst>
              <a:ext uri="{FF2B5EF4-FFF2-40B4-BE49-F238E27FC236}">
                <a16:creationId xmlns:a16="http://schemas.microsoft.com/office/drawing/2014/main" id="{7F8BCC51-C4EC-4DBC-B9BE-64963AA3C483}"/>
              </a:ext>
            </a:extLst>
          </p:cNvPr>
          <p:cNvCxnSpPr>
            <a:cxnSpLocks/>
          </p:cNvCxnSpPr>
          <p:nvPr/>
        </p:nvCxnSpPr>
        <p:spPr>
          <a:xfrm>
            <a:off x="193930" y="3689957"/>
            <a:ext cx="5615918" cy="0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 сполучна лінія 20">
            <a:extLst>
              <a:ext uri="{FF2B5EF4-FFF2-40B4-BE49-F238E27FC236}">
                <a16:creationId xmlns:a16="http://schemas.microsoft.com/office/drawing/2014/main" id="{D63DF6F6-1A29-48A9-B9CD-34FAE55B7985}"/>
              </a:ext>
            </a:extLst>
          </p:cNvPr>
          <p:cNvCxnSpPr>
            <a:cxnSpLocks/>
          </p:cNvCxnSpPr>
          <p:nvPr/>
        </p:nvCxnSpPr>
        <p:spPr>
          <a:xfrm flipV="1">
            <a:off x="2561197" y="724645"/>
            <a:ext cx="0" cy="5938914"/>
          </a:xfrm>
          <a:prstGeom prst="line">
            <a:avLst/>
          </a:prstGeom>
          <a:ln w="38100" cap="rnd">
            <a:solidFill>
              <a:srgbClr val="2D546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E1376FA-B00E-4292-A587-95A57B08C684}"/>
                  </a:ext>
                </a:extLst>
              </p:cNvPr>
              <p:cNvSpPr txBox="1"/>
              <p:nvPr/>
            </p:nvSpPr>
            <p:spPr>
              <a:xfrm>
                <a:off x="2673071" y="1662388"/>
                <a:ext cx="407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E1376FA-B00E-4292-A587-95A57B08C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071" y="1662388"/>
                <a:ext cx="407623" cy="461665"/>
              </a:xfrm>
              <a:prstGeom prst="rect">
                <a:avLst/>
              </a:prstGeom>
              <a:blipFill>
                <a:blip r:embed="rId10"/>
                <a:stretch>
                  <a:fillRect l="-2985" r="-1791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221760-BBAE-4732-AF45-CEFE2850BC96}"/>
                  </a:ext>
                </a:extLst>
              </p:cNvPr>
              <p:cNvSpPr txBox="1"/>
              <p:nvPr/>
            </p:nvSpPr>
            <p:spPr>
              <a:xfrm>
                <a:off x="4194543" y="1660624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221760-BBAE-4732-AF45-CEFE2850B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543" y="1660624"/>
                <a:ext cx="362843" cy="461665"/>
              </a:xfrm>
              <a:prstGeom prst="rect">
                <a:avLst/>
              </a:prstGeom>
              <a:blipFill>
                <a:blip r:embed="rId11"/>
                <a:stretch>
                  <a:fillRect l="-3333" r="-10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F7D884E-73D5-4BDD-8720-FDC5D15908A9}"/>
                  </a:ext>
                </a:extLst>
              </p:cNvPr>
              <p:cNvSpPr txBox="1"/>
              <p:nvPr/>
            </p:nvSpPr>
            <p:spPr>
              <a:xfrm>
                <a:off x="4194542" y="3083894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F7D884E-73D5-4BDD-8720-FDC5D1590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542" y="3083894"/>
                <a:ext cx="362843" cy="461665"/>
              </a:xfrm>
              <a:prstGeom prst="rect">
                <a:avLst/>
              </a:prstGeom>
              <a:blipFill>
                <a:blip r:embed="rId12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DE8E46C-4F25-4D2B-8BB1-D034165041CE}"/>
                  </a:ext>
                </a:extLst>
              </p:cNvPr>
              <p:cNvSpPr txBox="1"/>
              <p:nvPr/>
            </p:nvSpPr>
            <p:spPr>
              <a:xfrm>
                <a:off x="3635052" y="2200860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DE8E46C-4F25-4D2B-8BB1-D03416504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052" y="2200860"/>
                <a:ext cx="362843" cy="461665"/>
              </a:xfrm>
              <a:prstGeom prst="rect">
                <a:avLst/>
              </a:prstGeom>
              <a:blipFill>
                <a:blip r:embed="rId13"/>
                <a:stretch>
                  <a:fillRect l="-3333" r="-1833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41EA214-DE57-4BB0-9FB2-95DF9EC3AAF4}"/>
                  </a:ext>
                </a:extLst>
              </p:cNvPr>
              <p:cNvSpPr txBox="1"/>
              <p:nvPr/>
            </p:nvSpPr>
            <p:spPr>
              <a:xfrm>
                <a:off x="2715140" y="3080502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41EA214-DE57-4BB0-9FB2-95DF9EC3A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140" y="3080502"/>
                <a:ext cx="362843" cy="461665"/>
              </a:xfrm>
              <a:prstGeom prst="rect">
                <a:avLst/>
              </a:prstGeom>
              <a:blipFill>
                <a:blip r:embed="rId14"/>
                <a:stretch>
                  <a:fillRect l="-3333" r="-20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65DFFE0-DA6B-444E-A888-53D3D8A63380}"/>
                  </a:ext>
                </a:extLst>
              </p:cNvPr>
              <p:cNvSpPr txBox="1"/>
              <p:nvPr/>
            </p:nvSpPr>
            <p:spPr>
              <a:xfrm>
                <a:off x="5599591" y="3638850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65DFFE0-DA6B-444E-A888-53D3D8A63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591" y="3638850"/>
                <a:ext cx="43091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5AED7A4-822E-480B-BA67-E9694E76C891}"/>
                  </a:ext>
                </a:extLst>
              </p:cNvPr>
              <p:cNvSpPr txBox="1"/>
              <p:nvPr/>
            </p:nvSpPr>
            <p:spPr>
              <a:xfrm>
                <a:off x="2170281" y="555241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5AED7A4-822E-480B-BA67-E9694E76C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281" y="555241"/>
                <a:ext cx="430917" cy="461665"/>
              </a:xfrm>
              <a:prstGeom prst="rect">
                <a:avLst/>
              </a:prstGeom>
              <a:blipFill>
                <a:blip r:embed="rId1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358ECA9-46AF-411A-BC76-483128779120}"/>
                  </a:ext>
                </a:extLst>
              </p:cNvPr>
              <p:cNvSpPr txBox="1"/>
              <p:nvPr/>
            </p:nvSpPr>
            <p:spPr>
              <a:xfrm>
                <a:off x="1932869" y="3129951"/>
                <a:ext cx="4309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uk-UA" sz="2400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358ECA9-46AF-411A-BC76-483128779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869" y="3129951"/>
                <a:ext cx="430917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14B16C9C-21BE-4944-8B42-B9DBDBB3575A}"/>
              </a:ext>
            </a:extLst>
          </p:cNvPr>
          <p:cNvSpPr txBox="1"/>
          <p:nvPr/>
        </p:nvSpPr>
        <p:spPr>
          <a:xfrm>
            <a:off x="2698567" y="374080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FE948231-667C-4241-A414-BF0F213DD95D}"/>
              </a:ext>
            </a:extLst>
          </p:cNvPr>
          <p:cNvCxnSpPr>
            <a:cxnSpLocks/>
          </p:cNvCxnSpPr>
          <p:nvPr/>
        </p:nvCxnSpPr>
        <p:spPr>
          <a:xfrm>
            <a:off x="2855260" y="36044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F0DDB7DA-E54A-4935-A7BE-B2E362F213DD}"/>
              </a:ext>
            </a:extLst>
          </p:cNvPr>
          <p:cNvCxnSpPr>
            <a:cxnSpLocks/>
          </p:cNvCxnSpPr>
          <p:nvPr/>
        </p:nvCxnSpPr>
        <p:spPr>
          <a:xfrm>
            <a:off x="3128310" y="36044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 сполучна лінія 39">
            <a:extLst>
              <a:ext uri="{FF2B5EF4-FFF2-40B4-BE49-F238E27FC236}">
                <a16:creationId xmlns:a16="http://schemas.microsoft.com/office/drawing/2014/main" id="{2D91E65E-CEAA-476E-98D5-4B0750A11FD5}"/>
              </a:ext>
            </a:extLst>
          </p:cNvPr>
          <p:cNvCxnSpPr>
            <a:cxnSpLocks/>
          </p:cNvCxnSpPr>
          <p:nvPr/>
        </p:nvCxnSpPr>
        <p:spPr>
          <a:xfrm>
            <a:off x="3404535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4E3A8309-AC35-4C7A-984E-E1EE44B322EA}"/>
              </a:ext>
            </a:extLst>
          </p:cNvPr>
          <p:cNvCxnSpPr>
            <a:cxnSpLocks/>
          </p:cNvCxnSpPr>
          <p:nvPr/>
        </p:nvCxnSpPr>
        <p:spPr>
          <a:xfrm>
            <a:off x="3677585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44D3BB14-83AB-42A1-AC96-B21E7D006D81}"/>
              </a:ext>
            </a:extLst>
          </p:cNvPr>
          <p:cNvCxnSpPr>
            <a:cxnSpLocks/>
          </p:cNvCxnSpPr>
          <p:nvPr/>
        </p:nvCxnSpPr>
        <p:spPr>
          <a:xfrm>
            <a:off x="3952042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 сполучна лінія 42">
            <a:extLst>
              <a:ext uri="{FF2B5EF4-FFF2-40B4-BE49-F238E27FC236}">
                <a16:creationId xmlns:a16="http://schemas.microsoft.com/office/drawing/2014/main" id="{9EDBF43C-18E1-45A8-AD62-57615859E848}"/>
              </a:ext>
            </a:extLst>
          </p:cNvPr>
          <p:cNvCxnSpPr>
            <a:cxnSpLocks/>
          </p:cNvCxnSpPr>
          <p:nvPr/>
        </p:nvCxnSpPr>
        <p:spPr>
          <a:xfrm>
            <a:off x="4225092" y="36018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сполучна лінія 43">
            <a:extLst>
              <a:ext uri="{FF2B5EF4-FFF2-40B4-BE49-F238E27FC236}">
                <a16:creationId xmlns:a16="http://schemas.microsoft.com/office/drawing/2014/main" id="{F355B07D-6720-4308-A4BA-7FCFAF7CEE55}"/>
              </a:ext>
            </a:extLst>
          </p:cNvPr>
          <p:cNvCxnSpPr>
            <a:cxnSpLocks/>
          </p:cNvCxnSpPr>
          <p:nvPr/>
        </p:nvCxnSpPr>
        <p:spPr>
          <a:xfrm>
            <a:off x="4501317" y="35992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 сполучна лінія 44">
            <a:extLst>
              <a:ext uri="{FF2B5EF4-FFF2-40B4-BE49-F238E27FC236}">
                <a16:creationId xmlns:a16="http://schemas.microsoft.com/office/drawing/2014/main" id="{ED6ED99C-C424-4CC1-8C56-7ECA4FE3DCA2}"/>
              </a:ext>
            </a:extLst>
          </p:cNvPr>
          <p:cNvCxnSpPr>
            <a:cxnSpLocks/>
          </p:cNvCxnSpPr>
          <p:nvPr/>
        </p:nvCxnSpPr>
        <p:spPr>
          <a:xfrm>
            <a:off x="4774367" y="35992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 сполучна лінія 45">
            <a:extLst>
              <a:ext uri="{FF2B5EF4-FFF2-40B4-BE49-F238E27FC236}">
                <a16:creationId xmlns:a16="http://schemas.microsoft.com/office/drawing/2014/main" id="{4FACE7AA-CDE0-471C-82B3-9EFD72666C72}"/>
              </a:ext>
            </a:extLst>
          </p:cNvPr>
          <p:cNvCxnSpPr>
            <a:cxnSpLocks/>
          </p:cNvCxnSpPr>
          <p:nvPr/>
        </p:nvCxnSpPr>
        <p:spPr>
          <a:xfrm>
            <a:off x="5048475" y="360111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EEF87240-FB4F-4F79-AA46-52950CB63090}"/>
              </a:ext>
            </a:extLst>
          </p:cNvPr>
          <p:cNvCxnSpPr>
            <a:cxnSpLocks/>
          </p:cNvCxnSpPr>
          <p:nvPr/>
        </p:nvCxnSpPr>
        <p:spPr>
          <a:xfrm>
            <a:off x="5324700" y="359854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 сполучна лінія 47">
            <a:extLst>
              <a:ext uri="{FF2B5EF4-FFF2-40B4-BE49-F238E27FC236}">
                <a16:creationId xmlns:a16="http://schemas.microsoft.com/office/drawing/2014/main" id="{8B779B3C-8A6E-4F65-A937-3BB2CAF8DBE4}"/>
              </a:ext>
            </a:extLst>
          </p:cNvPr>
          <p:cNvCxnSpPr>
            <a:cxnSpLocks/>
          </p:cNvCxnSpPr>
          <p:nvPr/>
        </p:nvCxnSpPr>
        <p:spPr>
          <a:xfrm>
            <a:off x="5597750" y="359854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1D824672-BB14-4354-A061-8661530AA356}"/>
              </a:ext>
            </a:extLst>
          </p:cNvPr>
          <p:cNvCxnSpPr>
            <a:cxnSpLocks/>
          </p:cNvCxnSpPr>
          <p:nvPr/>
        </p:nvCxnSpPr>
        <p:spPr>
          <a:xfrm>
            <a:off x="379632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 сполучна лінія 49">
            <a:extLst>
              <a:ext uri="{FF2B5EF4-FFF2-40B4-BE49-F238E27FC236}">
                <a16:creationId xmlns:a16="http://schemas.microsoft.com/office/drawing/2014/main" id="{DCB3865A-60C9-4C2E-AD2E-6CFFC57113F6}"/>
              </a:ext>
            </a:extLst>
          </p:cNvPr>
          <p:cNvCxnSpPr>
            <a:cxnSpLocks/>
          </p:cNvCxnSpPr>
          <p:nvPr/>
        </p:nvCxnSpPr>
        <p:spPr>
          <a:xfrm>
            <a:off x="654801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E80AB2FE-29F5-4C69-8B48-E2BFC25EDC47}"/>
              </a:ext>
            </a:extLst>
          </p:cNvPr>
          <p:cNvCxnSpPr>
            <a:cxnSpLocks/>
          </p:cNvCxnSpPr>
          <p:nvPr/>
        </p:nvCxnSpPr>
        <p:spPr>
          <a:xfrm>
            <a:off x="927851" y="361295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 сполучна лінія 51">
            <a:extLst>
              <a:ext uri="{FF2B5EF4-FFF2-40B4-BE49-F238E27FC236}">
                <a16:creationId xmlns:a16="http://schemas.microsoft.com/office/drawing/2014/main" id="{014B3A5C-6BD0-4893-81EA-41572D0BEFF4}"/>
              </a:ext>
            </a:extLst>
          </p:cNvPr>
          <p:cNvCxnSpPr>
            <a:cxnSpLocks/>
          </p:cNvCxnSpPr>
          <p:nvPr/>
        </p:nvCxnSpPr>
        <p:spPr>
          <a:xfrm>
            <a:off x="1204076" y="36103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9C8441C3-C532-4C1F-B462-7330612FCD45}"/>
              </a:ext>
            </a:extLst>
          </p:cNvPr>
          <p:cNvCxnSpPr>
            <a:cxnSpLocks/>
          </p:cNvCxnSpPr>
          <p:nvPr/>
        </p:nvCxnSpPr>
        <p:spPr>
          <a:xfrm>
            <a:off x="1477126" y="36103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 сполучна лінія 53">
            <a:extLst>
              <a:ext uri="{FF2B5EF4-FFF2-40B4-BE49-F238E27FC236}">
                <a16:creationId xmlns:a16="http://schemas.microsoft.com/office/drawing/2014/main" id="{DD954F4F-F4B7-4C16-ADF2-100C7E200EB4}"/>
              </a:ext>
            </a:extLst>
          </p:cNvPr>
          <p:cNvCxnSpPr>
            <a:cxnSpLocks/>
          </p:cNvCxnSpPr>
          <p:nvPr/>
        </p:nvCxnSpPr>
        <p:spPr>
          <a:xfrm>
            <a:off x="1751234" y="361222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 сполучна лінія 54">
            <a:extLst>
              <a:ext uri="{FF2B5EF4-FFF2-40B4-BE49-F238E27FC236}">
                <a16:creationId xmlns:a16="http://schemas.microsoft.com/office/drawing/2014/main" id="{33A0667C-9FB6-489D-ABB9-D0DF5D34AE80}"/>
              </a:ext>
            </a:extLst>
          </p:cNvPr>
          <p:cNvCxnSpPr>
            <a:cxnSpLocks/>
          </p:cNvCxnSpPr>
          <p:nvPr/>
        </p:nvCxnSpPr>
        <p:spPr>
          <a:xfrm>
            <a:off x="2027459" y="36096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 сполучна лінія 55">
            <a:extLst>
              <a:ext uri="{FF2B5EF4-FFF2-40B4-BE49-F238E27FC236}">
                <a16:creationId xmlns:a16="http://schemas.microsoft.com/office/drawing/2014/main" id="{789C671D-0084-4778-A758-E986F116F633}"/>
              </a:ext>
            </a:extLst>
          </p:cNvPr>
          <p:cNvCxnSpPr>
            <a:cxnSpLocks/>
          </p:cNvCxnSpPr>
          <p:nvPr/>
        </p:nvCxnSpPr>
        <p:spPr>
          <a:xfrm>
            <a:off x="2300509" y="360965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 сполучна лінія 57">
            <a:extLst>
              <a:ext uri="{FF2B5EF4-FFF2-40B4-BE49-F238E27FC236}">
                <a16:creationId xmlns:a16="http://schemas.microsoft.com/office/drawing/2014/main" id="{002A60B8-B095-4B0E-A5A7-A1AB87FE3BFD}"/>
              </a:ext>
            </a:extLst>
          </p:cNvPr>
          <p:cNvCxnSpPr>
            <a:cxnSpLocks/>
          </p:cNvCxnSpPr>
          <p:nvPr/>
        </p:nvCxnSpPr>
        <p:spPr>
          <a:xfrm rot="5400000">
            <a:off x="2562783" y="3317172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F887383B-23A1-43AC-99DC-C5F45A08A738}"/>
              </a:ext>
            </a:extLst>
          </p:cNvPr>
          <p:cNvCxnSpPr>
            <a:cxnSpLocks/>
          </p:cNvCxnSpPr>
          <p:nvPr/>
        </p:nvCxnSpPr>
        <p:spPr>
          <a:xfrm rot="5400000">
            <a:off x="2562783" y="304358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сполучна лінія 59">
            <a:extLst>
              <a:ext uri="{FF2B5EF4-FFF2-40B4-BE49-F238E27FC236}">
                <a16:creationId xmlns:a16="http://schemas.microsoft.com/office/drawing/2014/main" id="{3665A02E-0B72-40B4-B123-38AA5755D893}"/>
              </a:ext>
            </a:extLst>
          </p:cNvPr>
          <p:cNvCxnSpPr>
            <a:cxnSpLocks/>
          </p:cNvCxnSpPr>
          <p:nvPr/>
        </p:nvCxnSpPr>
        <p:spPr>
          <a:xfrm rot="5400000">
            <a:off x="2561196" y="2767884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сполучна лінія 60">
            <a:extLst>
              <a:ext uri="{FF2B5EF4-FFF2-40B4-BE49-F238E27FC236}">
                <a16:creationId xmlns:a16="http://schemas.microsoft.com/office/drawing/2014/main" id="{650DE482-885E-4167-865E-D508FDFA7149}"/>
              </a:ext>
            </a:extLst>
          </p:cNvPr>
          <p:cNvCxnSpPr>
            <a:cxnSpLocks/>
          </p:cNvCxnSpPr>
          <p:nvPr/>
        </p:nvCxnSpPr>
        <p:spPr>
          <a:xfrm rot="5400000">
            <a:off x="2561196" y="249429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сполучна лінія 61">
            <a:extLst>
              <a:ext uri="{FF2B5EF4-FFF2-40B4-BE49-F238E27FC236}">
                <a16:creationId xmlns:a16="http://schemas.microsoft.com/office/drawing/2014/main" id="{C8A83CC0-5122-4523-8396-099B29D0EDE2}"/>
              </a:ext>
            </a:extLst>
          </p:cNvPr>
          <p:cNvCxnSpPr>
            <a:cxnSpLocks/>
          </p:cNvCxnSpPr>
          <p:nvPr/>
        </p:nvCxnSpPr>
        <p:spPr>
          <a:xfrm rot="5400000">
            <a:off x="2561195" y="2219758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сполучна лінія 62">
            <a:extLst>
              <a:ext uri="{FF2B5EF4-FFF2-40B4-BE49-F238E27FC236}">
                <a16:creationId xmlns:a16="http://schemas.microsoft.com/office/drawing/2014/main" id="{414F0462-E4C0-4E4D-9222-094EFECD8216}"/>
              </a:ext>
            </a:extLst>
          </p:cNvPr>
          <p:cNvCxnSpPr>
            <a:cxnSpLocks/>
          </p:cNvCxnSpPr>
          <p:nvPr/>
        </p:nvCxnSpPr>
        <p:spPr>
          <a:xfrm rot="5400000">
            <a:off x="2559608" y="1944056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сполучна лінія 63">
            <a:extLst>
              <a:ext uri="{FF2B5EF4-FFF2-40B4-BE49-F238E27FC236}">
                <a16:creationId xmlns:a16="http://schemas.microsoft.com/office/drawing/2014/main" id="{46F55663-438D-406D-A075-98EDF9FB2088}"/>
              </a:ext>
            </a:extLst>
          </p:cNvPr>
          <p:cNvCxnSpPr>
            <a:cxnSpLocks/>
          </p:cNvCxnSpPr>
          <p:nvPr/>
        </p:nvCxnSpPr>
        <p:spPr>
          <a:xfrm rot="5400000">
            <a:off x="2559608" y="1670470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сполучна лінія 64">
            <a:extLst>
              <a:ext uri="{FF2B5EF4-FFF2-40B4-BE49-F238E27FC236}">
                <a16:creationId xmlns:a16="http://schemas.microsoft.com/office/drawing/2014/main" id="{137DAD12-20F7-46FD-A51C-2AD55A1C38A3}"/>
              </a:ext>
            </a:extLst>
          </p:cNvPr>
          <p:cNvCxnSpPr>
            <a:cxnSpLocks/>
          </p:cNvCxnSpPr>
          <p:nvPr/>
        </p:nvCxnSpPr>
        <p:spPr>
          <a:xfrm rot="5400000">
            <a:off x="2558831" y="139222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4E3CCBC0-F927-44B6-81C5-2A2AC680A06F}"/>
              </a:ext>
            </a:extLst>
          </p:cNvPr>
          <p:cNvCxnSpPr>
            <a:cxnSpLocks/>
          </p:cNvCxnSpPr>
          <p:nvPr/>
        </p:nvCxnSpPr>
        <p:spPr>
          <a:xfrm rot="5400000">
            <a:off x="2558831" y="111864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66">
            <a:extLst>
              <a:ext uri="{FF2B5EF4-FFF2-40B4-BE49-F238E27FC236}">
                <a16:creationId xmlns:a16="http://schemas.microsoft.com/office/drawing/2014/main" id="{4439E9CF-9774-4B02-BBEB-EDDDB9E5D573}"/>
              </a:ext>
            </a:extLst>
          </p:cNvPr>
          <p:cNvCxnSpPr>
            <a:cxnSpLocks/>
          </p:cNvCxnSpPr>
          <p:nvPr/>
        </p:nvCxnSpPr>
        <p:spPr>
          <a:xfrm rot="5400000">
            <a:off x="2564371" y="549386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E2B99451-C13A-4905-9C42-E88F505092C9}"/>
              </a:ext>
            </a:extLst>
          </p:cNvPr>
          <p:cNvCxnSpPr>
            <a:cxnSpLocks/>
          </p:cNvCxnSpPr>
          <p:nvPr/>
        </p:nvCxnSpPr>
        <p:spPr>
          <a:xfrm rot="5400000">
            <a:off x="2564371" y="522028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 сполучна лінія 68">
            <a:extLst>
              <a:ext uri="{FF2B5EF4-FFF2-40B4-BE49-F238E27FC236}">
                <a16:creationId xmlns:a16="http://schemas.microsoft.com/office/drawing/2014/main" id="{F89028F1-EB96-4037-A86C-E3A77D7E73D6}"/>
              </a:ext>
            </a:extLst>
          </p:cNvPr>
          <p:cNvCxnSpPr>
            <a:cxnSpLocks/>
          </p:cNvCxnSpPr>
          <p:nvPr/>
        </p:nvCxnSpPr>
        <p:spPr>
          <a:xfrm rot="5400000">
            <a:off x="2562784" y="4944579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 сполучна лінія 69">
            <a:extLst>
              <a:ext uri="{FF2B5EF4-FFF2-40B4-BE49-F238E27FC236}">
                <a16:creationId xmlns:a16="http://schemas.microsoft.com/office/drawing/2014/main" id="{AEFF5562-CE78-4844-8981-750056DBA777}"/>
              </a:ext>
            </a:extLst>
          </p:cNvPr>
          <p:cNvCxnSpPr>
            <a:cxnSpLocks/>
          </p:cNvCxnSpPr>
          <p:nvPr/>
        </p:nvCxnSpPr>
        <p:spPr>
          <a:xfrm rot="5400000">
            <a:off x="2562784" y="467099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 сполучна лінія 70">
            <a:extLst>
              <a:ext uri="{FF2B5EF4-FFF2-40B4-BE49-F238E27FC236}">
                <a16:creationId xmlns:a16="http://schemas.microsoft.com/office/drawing/2014/main" id="{A6A6B654-70DC-49D0-AA7A-02DCD75A8C31}"/>
              </a:ext>
            </a:extLst>
          </p:cNvPr>
          <p:cNvCxnSpPr>
            <a:cxnSpLocks/>
          </p:cNvCxnSpPr>
          <p:nvPr/>
        </p:nvCxnSpPr>
        <p:spPr>
          <a:xfrm rot="5400000">
            <a:off x="2562783" y="439645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 сполучна лінія 71">
            <a:extLst>
              <a:ext uri="{FF2B5EF4-FFF2-40B4-BE49-F238E27FC236}">
                <a16:creationId xmlns:a16="http://schemas.microsoft.com/office/drawing/2014/main" id="{C80324D1-28B1-4F08-9EDF-592B08348937}"/>
              </a:ext>
            </a:extLst>
          </p:cNvPr>
          <p:cNvCxnSpPr>
            <a:cxnSpLocks/>
          </p:cNvCxnSpPr>
          <p:nvPr/>
        </p:nvCxnSpPr>
        <p:spPr>
          <a:xfrm rot="5400000">
            <a:off x="2561196" y="4120751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 сполучна лінія 72">
            <a:extLst>
              <a:ext uri="{FF2B5EF4-FFF2-40B4-BE49-F238E27FC236}">
                <a16:creationId xmlns:a16="http://schemas.microsoft.com/office/drawing/2014/main" id="{366C5422-1374-4016-A074-33CDE757F5E4}"/>
              </a:ext>
            </a:extLst>
          </p:cNvPr>
          <p:cNvCxnSpPr>
            <a:cxnSpLocks/>
          </p:cNvCxnSpPr>
          <p:nvPr/>
        </p:nvCxnSpPr>
        <p:spPr>
          <a:xfrm rot="5400000">
            <a:off x="2561196" y="386750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 сполучна лінія 73">
            <a:extLst>
              <a:ext uri="{FF2B5EF4-FFF2-40B4-BE49-F238E27FC236}">
                <a16:creationId xmlns:a16="http://schemas.microsoft.com/office/drawing/2014/main" id="{B5D66E41-4DBD-47AE-87CE-480AB41E907D}"/>
              </a:ext>
            </a:extLst>
          </p:cNvPr>
          <p:cNvCxnSpPr>
            <a:cxnSpLocks/>
          </p:cNvCxnSpPr>
          <p:nvPr/>
        </p:nvCxnSpPr>
        <p:spPr>
          <a:xfrm rot="5400000">
            <a:off x="2563881" y="6319923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 сполучна лінія 74">
            <a:extLst>
              <a:ext uri="{FF2B5EF4-FFF2-40B4-BE49-F238E27FC236}">
                <a16:creationId xmlns:a16="http://schemas.microsoft.com/office/drawing/2014/main" id="{E5443132-5767-4C61-9577-BA1FD96BB2E7}"/>
              </a:ext>
            </a:extLst>
          </p:cNvPr>
          <p:cNvCxnSpPr>
            <a:cxnSpLocks/>
          </p:cNvCxnSpPr>
          <p:nvPr/>
        </p:nvCxnSpPr>
        <p:spPr>
          <a:xfrm rot="5400000">
            <a:off x="2563881" y="6046337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 сполучна лінія 75">
            <a:extLst>
              <a:ext uri="{FF2B5EF4-FFF2-40B4-BE49-F238E27FC236}">
                <a16:creationId xmlns:a16="http://schemas.microsoft.com/office/drawing/2014/main" id="{42227ED0-EAF8-4481-A54E-594F7CC76BB6}"/>
              </a:ext>
            </a:extLst>
          </p:cNvPr>
          <p:cNvCxnSpPr>
            <a:cxnSpLocks/>
          </p:cNvCxnSpPr>
          <p:nvPr/>
        </p:nvCxnSpPr>
        <p:spPr>
          <a:xfrm rot="5400000">
            <a:off x="2562294" y="5770635"/>
            <a:ext cx="0" cy="176213"/>
          </a:xfrm>
          <a:prstGeom prst="line">
            <a:avLst/>
          </a:prstGeom>
          <a:ln w="28575" cap="rnd">
            <a:solidFill>
              <a:srgbClr val="2D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E0B00D19-C3DE-4448-B158-BC750E42741C}"/>
              </a:ext>
            </a:extLst>
          </p:cNvPr>
          <p:cNvSpPr txBox="1"/>
          <p:nvPr/>
        </p:nvSpPr>
        <p:spPr>
          <a:xfrm>
            <a:off x="2982112" y="3740809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81D3CBC-14B9-4009-A026-4FE6626D3548}"/>
              </a:ext>
            </a:extLst>
          </p:cNvPr>
          <p:cNvSpPr txBox="1"/>
          <p:nvPr/>
        </p:nvSpPr>
        <p:spPr>
          <a:xfrm>
            <a:off x="3257640" y="3743726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BC4BBFE-505C-452E-9A7B-627900C5757E}"/>
              </a:ext>
            </a:extLst>
          </p:cNvPr>
          <p:cNvSpPr txBox="1"/>
          <p:nvPr/>
        </p:nvSpPr>
        <p:spPr>
          <a:xfrm>
            <a:off x="3517872" y="373916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5F76263-6CE4-4882-B1DE-C439E60701E6}"/>
              </a:ext>
            </a:extLst>
          </p:cNvPr>
          <p:cNvSpPr txBox="1"/>
          <p:nvPr/>
        </p:nvSpPr>
        <p:spPr>
          <a:xfrm>
            <a:off x="3804797" y="373457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2555D3F-8942-4982-ABB8-DE1D2F533308}"/>
              </a:ext>
            </a:extLst>
          </p:cNvPr>
          <p:cNvSpPr txBox="1"/>
          <p:nvPr/>
        </p:nvSpPr>
        <p:spPr>
          <a:xfrm>
            <a:off x="4074870" y="373457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C8FE0E1-1776-4479-AC8B-826EE0F8DDEA}"/>
              </a:ext>
            </a:extLst>
          </p:cNvPr>
          <p:cNvSpPr txBox="1"/>
          <p:nvPr/>
        </p:nvSpPr>
        <p:spPr>
          <a:xfrm>
            <a:off x="4355064" y="373118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FC69577-832C-4FAD-BE8E-3C83D587924B}"/>
              </a:ext>
            </a:extLst>
          </p:cNvPr>
          <p:cNvSpPr txBox="1"/>
          <p:nvPr/>
        </p:nvSpPr>
        <p:spPr>
          <a:xfrm>
            <a:off x="4626229" y="3732770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A863371-9D79-4749-82CF-89EC656795E6}"/>
              </a:ext>
            </a:extLst>
          </p:cNvPr>
          <p:cNvSpPr txBox="1"/>
          <p:nvPr/>
        </p:nvSpPr>
        <p:spPr>
          <a:xfrm>
            <a:off x="4901834" y="373372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9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F62F351-FD29-4227-8A1D-2AAE1EE37C6E}"/>
              </a:ext>
            </a:extLst>
          </p:cNvPr>
          <p:cNvSpPr txBox="1"/>
          <p:nvPr/>
        </p:nvSpPr>
        <p:spPr>
          <a:xfrm>
            <a:off x="5125247" y="3730650"/>
            <a:ext cx="435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10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6D6D909-EBCD-498F-B1FC-418F379464F8}"/>
              </a:ext>
            </a:extLst>
          </p:cNvPr>
          <p:cNvSpPr txBox="1"/>
          <p:nvPr/>
        </p:nvSpPr>
        <p:spPr>
          <a:xfrm>
            <a:off x="2203647" y="3220951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ACA8C71-3E8A-43F3-8D35-8DBE9C7FE921}"/>
              </a:ext>
            </a:extLst>
          </p:cNvPr>
          <p:cNvSpPr txBox="1"/>
          <p:nvPr/>
        </p:nvSpPr>
        <p:spPr>
          <a:xfrm>
            <a:off x="2203647" y="294539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54A1A35-2C26-468B-9E84-8840BA2FF1F0}"/>
              </a:ext>
            </a:extLst>
          </p:cNvPr>
          <p:cNvSpPr txBox="1"/>
          <p:nvPr/>
        </p:nvSpPr>
        <p:spPr>
          <a:xfrm>
            <a:off x="2203647" y="266814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F1A3A44-13D9-4C65-94D3-AEBB91B09D82}"/>
              </a:ext>
            </a:extLst>
          </p:cNvPr>
          <p:cNvSpPr txBox="1"/>
          <p:nvPr/>
        </p:nvSpPr>
        <p:spPr>
          <a:xfrm>
            <a:off x="2200122" y="2398022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38D8433-8B05-4377-9B4D-6A526004EA20}"/>
              </a:ext>
            </a:extLst>
          </p:cNvPr>
          <p:cNvSpPr txBox="1"/>
          <p:nvPr/>
        </p:nvSpPr>
        <p:spPr>
          <a:xfrm>
            <a:off x="2201009" y="2125857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283C849-A19F-4241-83C1-0B19358276D8}"/>
              </a:ext>
            </a:extLst>
          </p:cNvPr>
          <p:cNvSpPr txBox="1"/>
          <p:nvPr/>
        </p:nvSpPr>
        <p:spPr>
          <a:xfrm>
            <a:off x="2196597" y="1841825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C7022B8-F3E6-413E-B246-5D2DE2C2AFF3}"/>
              </a:ext>
            </a:extLst>
          </p:cNvPr>
          <p:cNvSpPr txBox="1"/>
          <p:nvPr/>
        </p:nvSpPr>
        <p:spPr>
          <a:xfrm>
            <a:off x="2200144" y="157033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D7C2649-5172-4A73-BADE-D1120CB8E613}"/>
              </a:ext>
            </a:extLst>
          </p:cNvPr>
          <p:cNvSpPr txBox="1"/>
          <p:nvPr/>
        </p:nvSpPr>
        <p:spPr>
          <a:xfrm>
            <a:off x="2202035" y="1301828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5ECB66F-98C9-4134-9C39-F698BFF18616}"/>
              </a:ext>
            </a:extLst>
          </p:cNvPr>
          <p:cNvSpPr txBox="1"/>
          <p:nvPr/>
        </p:nvSpPr>
        <p:spPr>
          <a:xfrm>
            <a:off x="2200122" y="1025263"/>
            <a:ext cx="3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9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0591171-38D1-4B2E-AFC9-5E3D32E1CBAD}"/>
              </a:ext>
            </a:extLst>
          </p:cNvPr>
          <p:cNvSpPr txBox="1"/>
          <p:nvPr/>
        </p:nvSpPr>
        <p:spPr>
          <a:xfrm>
            <a:off x="2081966" y="373789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-1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125F867-4F01-454B-B7E0-F8E06CE0B0F2}"/>
              </a:ext>
            </a:extLst>
          </p:cNvPr>
          <p:cNvSpPr txBox="1"/>
          <p:nvPr/>
        </p:nvSpPr>
        <p:spPr>
          <a:xfrm>
            <a:off x="1816531" y="373789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4CFB536-77A6-434D-B5B3-5D691766BE7C}"/>
              </a:ext>
            </a:extLst>
          </p:cNvPr>
          <p:cNvSpPr txBox="1"/>
          <p:nvPr/>
        </p:nvSpPr>
        <p:spPr>
          <a:xfrm>
            <a:off x="1538440" y="373218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8FF325B-4F3D-4D44-A6A8-29DDFCB0B27A}"/>
              </a:ext>
            </a:extLst>
          </p:cNvPr>
          <p:cNvSpPr txBox="1"/>
          <p:nvPr/>
        </p:nvSpPr>
        <p:spPr>
          <a:xfrm>
            <a:off x="1251981" y="373372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75C938F-29F7-4D84-A4E0-F57EA9BA0442}"/>
              </a:ext>
            </a:extLst>
          </p:cNvPr>
          <p:cNvSpPr txBox="1"/>
          <p:nvPr/>
        </p:nvSpPr>
        <p:spPr>
          <a:xfrm>
            <a:off x="996522" y="373372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24654A1-6EEC-4A9A-A8B4-6CD0956D7B44}"/>
              </a:ext>
            </a:extLst>
          </p:cNvPr>
          <p:cNvSpPr txBox="1"/>
          <p:nvPr/>
        </p:nvSpPr>
        <p:spPr>
          <a:xfrm>
            <a:off x="716664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F9C89D-CC65-4BDB-A0B8-DFD35B23FF6C}"/>
              </a:ext>
            </a:extLst>
          </p:cNvPr>
          <p:cNvSpPr txBox="1"/>
          <p:nvPr/>
        </p:nvSpPr>
        <p:spPr>
          <a:xfrm>
            <a:off x="451290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9570834-5418-4784-8F65-D6E7497BFA2C}"/>
              </a:ext>
            </a:extLst>
          </p:cNvPr>
          <p:cNvSpPr txBox="1"/>
          <p:nvPr/>
        </p:nvSpPr>
        <p:spPr>
          <a:xfrm>
            <a:off x="161949" y="373065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6E60289-B6B3-4502-A584-3EE4AB266A84}"/>
              </a:ext>
            </a:extLst>
          </p:cNvPr>
          <p:cNvSpPr txBox="1"/>
          <p:nvPr/>
        </p:nvSpPr>
        <p:spPr>
          <a:xfrm>
            <a:off x="2137835" y="403809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-2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DD378A2-A569-4570-A7D2-6E6D6E5A2B8B}"/>
              </a:ext>
            </a:extLst>
          </p:cNvPr>
          <p:cNvSpPr txBox="1"/>
          <p:nvPr/>
        </p:nvSpPr>
        <p:spPr>
          <a:xfrm>
            <a:off x="2137481" y="4308237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-3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30C6278-EF07-4738-9B6F-9AEFE7E85977}"/>
              </a:ext>
            </a:extLst>
          </p:cNvPr>
          <p:cNvSpPr txBox="1"/>
          <p:nvPr/>
        </p:nvSpPr>
        <p:spPr>
          <a:xfrm>
            <a:off x="2137481" y="4578818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-4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0F597BF-5210-43AD-B76D-BD4CAEB6B49A}"/>
              </a:ext>
            </a:extLst>
          </p:cNvPr>
          <p:cNvSpPr txBox="1"/>
          <p:nvPr/>
        </p:nvSpPr>
        <p:spPr>
          <a:xfrm>
            <a:off x="2141775" y="4858073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-5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E818989-59D9-458F-A943-450B758C8DC3}"/>
              </a:ext>
            </a:extLst>
          </p:cNvPr>
          <p:cNvSpPr txBox="1"/>
          <p:nvPr/>
        </p:nvSpPr>
        <p:spPr>
          <a:xfrm>
            <a:off x="2141775" y="5128654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-6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9974025-7052-41C3-A9FD-33918919BE7B}"/>
              </a:ext>
            </a:extLst>
          </p:cNvPr>
          <p:cNvSpPr txBox="1"/>
          <p:nvPr/>
        </p:nvSpPr>
        <p:spPr>
          <a:xfrm>
            <a:off x="2141775" y="5410542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-7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7EA11F4-81DB-4FCF-81C1-354830DA797D}"/>
              </a:ext>
            </a:extLst>
          </p:cNvPr>
          <p:cNvSpPr txBox="1"/>
          <p:nvPr/>
        </p:nvSpPr>
        <p:spPr>
          <a:xfrm>
            <a:off x="2141775" y="5678490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-8</a:t>
            </a:r>
            <a:endParaRPr lang="uk-UA" dirty="0">
              <a:solidFill>
                <a:srgbClr val="2D5465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8937686-D647-4FA7-A546-AB7CD2FED162}"/>
              </a:ext>
            </a:extLst>
          </p:cNvPr>
          <p:cNvSpPr txBox="1"/>
          <p:nvPr/>
        </p:nvSpPr>
        <p:spPr>
          <a:xfrm>
            <a:off x="2141775" y="5963011"/>
            <a:ext cx="36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D5465"/>
                </a:solidFill>
                <a:latin typeface="+mj-lt"/>
              </a:rPr>
              <a:t>-9</a:t>
            </a:r>
            <a:endParaRPr lang="uk-UA" dirty="0">
              <a:solidFill>
                <a:srgbClr val="2D5465"/>
              </a:solidFill>
            </a:endParaRPr>
          </a:p>
        </p:txBody>
      </p:sp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7661BDBB-A892-4BF1-B77C-A1203494CE12}"/>
              </a:ext>
            </a:extLst>
          </p:cNvPr>
          <p:cNvCxnSpPr>
            <a:cxnSpLocks/>
          </p:cNvCxnSpPr>
          <p:nvPr/>
        </p:nvCxnSpPr>
        <p:spPr>
          <a:xfrm>
            <a:off x="3128310" y="2026491"/>
            <a:ext cx="1097494" cy="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 сполучна лінія 113">
            <a:extLst>
              <a:ext uri="{FF2B5EF4-FFF2-40B4-BE49-F238E27FC236}">
                <a16:creationId xmlns:a16="http://schemas.microsoft.com/office/drawing/2014/main" id="{C78740ED-8C21-4A96-B359-C56648A1221C}"/>
              </a:ext>
            </a:extLst>
          </p:cNvPr>
          <p:cNvCxnSpPr>
            <a:cxnSpLocks/>
          </p:cNvCxnSpPr>
          <p:nvPr/>
        </p:nvCxnSpPr>
        <p:spPr>
          <a:xfrm>
            <a:off x="3135631" y="3130061"/>
            <a:ext cx="1097494" cy="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 сполучна лінія 114">
            <a:extLst>
              <a:ext uri="{FF2B5EF4-FFF2-40B4-BE49-F238E27FC236}">
                <a16:creationId xmlns:a16="http://schemas.microsoft.com/office/drawing/2014/main" id="{0D807879-534C-4B65-8B01-84301DF67414}"/>
              </a:ext>
            </a:extLst>
          </p:cNvPr>
          <p:cNvCxnSpPr>
            <a:cxnSpLocks/>
          </p:cNvCxnSpPr>
          <p:nvPr/>
        </p:nvCxnSpPr>
        <p:spPr>
          <a:xfrm rot="5400000">
            <a:off x="2577507" y="2574678"/>
            <a:ext cx="1097494" cy="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 сполучна лінія 115">
            <a:extLst>
              <a:ext uri="{FF2B5EF4-FFF2-40B4-BE49-F238E27FC236}">
                <a16:creationId xmlns:a16="http://schemas.microsoft.com/office/drawing/2014/main" id="{3626188C-5F21-4906-AEA8-ED05EC3FD82D}"/>
              </a:ext>
            </a:extLst>
          </p:cNvPr>
          <p:cNvCxnSpPr>
            <a:cxnSpLocks/>
          </p:cNvCxnSpPr>
          <p:nvPr/>
        </p:nvCxnSpPr>
        <p:spPr>
          <a:xfrm rot="5400000">
            <a:off x="3684378" y="2579530"/>
            <a:ext cx="1097494" cy="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89EC3F45-7358-44D0-9FA6-9BC60FB612A1}"/>
              </a:ext>
            </a:extLst>
          </p:cNvPr>
          <p:cNvSpPr/>
          <p:nvPr/>
        </p:nvSpPr>
        <p:spPr>
          <a:xfrm>
            <a:off x="3079943" y="1982552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B645EE82-DF44-423E-A1CF-EDA93F073F22}"/>
              </a:ext>
            </a:extLst>
          </p:cNvPr>
          <p:cNvSpPr/>
          <p:nvPr/>
        </p:nvSpPr>
        <p:spPr>
          <a:xfrm>
            <a:off x="4168231" y="1982551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6DD8C8B8-17A5-4CB9-ADF2-8B9D3773A391}"/>
              </a:ext>
            </a:extLst>
          </p:cNvPr>
          <p:cNvSpPr/>
          <p:nvPr/>
        </p:nvSpPr>
        <p:spPr>
          <a:xfrm>
            <a:off x="4168231" y="3081065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17F5787D-0ADF-4C6B-B9BD-A86BA342843B}"/>
              </a:ext>
            </a:extLst>
          </p:cNvPr>
          <p:cNvSpPr/>
          <p:nvPr/>
        </p:nvSpPr>
        <p:spPr>
          <a:xfrm>
            <a:off x="3077983" y="3081065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17" name="Пряма сполучна лінія 116">
            <a:extLst>
              <a:ext uri="{FF2B5EF4-FFF2-40B4-BE49-F238E27FC236}">
                <a16:creationId xmlns:a16="http://schemas.microsoft.com/office/drawing/2014/main" id="{700C5267-3BF7-4285-8B7E-6753D08FCF42}"/>
              </a:ext>
            </a:extLst>
          </p:cNvPr>
          <p:cNvCxnSpPr>
            <a:cxnSpLocks/>
          </p:cNvCxnSpPr>
          <p:nvPr/>
        </p:nvCxnSpPr>
        <p:spPr>
          <a:xfrm rot="5400000">
            <a:off x="3130011" y="2577854"/>
            <a:ext cx="1097494" cy="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 сполучна лінія 117">
            <a:extLst>
              <a:ext uri="{FF2B5EF4-FFF2-40B4-BE49-F238E27FC236}">
                <a16:creationId xmlns:a16="http://schemas.microsoft.com/office/drawing/2014/main" id="{CF3F5F72-C15D-465D-BD94-251E8D06F8DB}"/>
              </a:ext>
            </a:extLst>
          </p:cNvPr>
          <p:cNvCxnSpPr>
            <a:cxnSpLocks/>
          </p:cNvCxnSpPr>
          <p:nvPr/>
        </p:nvCxnSpPr>
        <p:spPr>
          <a:xfrm rot="10800000">
            <a:off x="3135631" y="2587685"/>
            <a:ext cx="1097494" cy="0"/>
          </a:xfrm>
          <a:prstGeom prst="line">
            <a:avLst/>
          </a:prstGeom>
          <a:ln w="28575" cap="rnd">
            <a:solidFill>
              <a:srgbClr val="2D54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>
            <a:extLst>
              <a:ext uri="{FF2B5EF4-FFF2-40B4-BE49-F238E27FC236}">
                <a16:creationId xmlns:a16="http://schemas.microsoft.com/office/drawing/2014/main" id="{24A6F619-44C9-426B-9F35-29E104AA7E0A}"/>
              </a:ext>
            </a:extLst>
          </p:cNvPr>
          <p:cNvSpPr/>
          <p:nvPr/>
        </p:nvSpPr>
        <p:spPr>
          <a:xfrm>
            <a:off x="3629206" y="2533466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F3EB0BB-C4B9-4A99-8ADC-632723846E8C}"/>
                  </a:ext>
                </a:extLst>
              </p:cNvPr>
              <p:cNvSpPr txBox="1"/>
              <p:nvPr/>
            </p:nvSpPr>
            <p:spPr>
              <a:xfrm>
                <a:off x="3240363" y="2673222"/>
                <a:ext cx="3628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uk-UA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F3EB0BB-C4B9-4A99-8ADC-632723846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63" y="2673222"/>
                <a:ext cx="362843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3EBA506-BD7E-4AED-84E0-0E1B12734464}"/>
                  </a:ext>
                </a:extLst>
              </p:cNvPr>
              <p:cNvSpPr txBox="1"/>
              <p:nvPr/>
            </p:nvSpPr>
            <p:spPr>
              <a:xfrm>
                <a:off x="3792866" y="2679542"/>
                <a:ext cx="3628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uk-UA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3EBA506-BD7E-4AED-84E0-0E1B12734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866" y="2679542"/>
                <a:ext cx="362843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64C4781-0526-4154-96F5-0FD1F86E4A21}"/>
                  </a:ext>
                </a:extLst>
              </p:cNvPr>
              <p:cNvSpPr txBox="1"/>
              <p:nvPr/>
            </p:nvSpPr>
            <p:spPr>
              <a:xfrm>
                <a:off x="3246333" y="2121773"/>
                <a:ext cx="3628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uk-UA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64C4781-0526-4154-96F5-0FD1F86E4A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333" y="2121773"/>
                <a:ext cx="362843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D1D00827-34FC-40BF-B8D8-D5B8B8E741FB}"/>
                  </a:ext>
                </a:extLst>
              </p:cNvPr>
              <p:cNvSpPr txBox="1"/>
              <p:nvPr/>
            </p:nvSpPr>
            <p:spPr>
              <a:xfrm>
                <a:off x="3879787" y="2116064"/>
                <a:ext cx="3628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uk-UA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D1D00827-34FC-40BF-B8D8-D5B8B8E74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787" y="2116064"/>
                <a:ext cx="36284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Овал 122">
            <a:extLst>
              <a:ext uri="{FF2B5EF4-FFF2-40B4-BE49-F238E27FC236}">
                <a16:creationId xmlns:a16="http://schemas.microsoft.com/office/drawing/2014/main" id="{F1A4D0B7-BC72-46E2-A1CA-8EE4120C88AE}"/>
              </a:ext>
            </a:extLst>
          </p:cNvPr>
          <p:cNvSpPr/>
          <p:nvPr/>
        </p:nvSpPr>
        <p:spPr>
          <a:xfrm>
            <a:off x="3076438" y="2533466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4" name="Овал 123">
            <a:extLst>
              <a:ext uri="{FF2B5EF4-FFF2-40B4-BE49-F238E27FC236}">
                <a16:creationId xmlns:a16="http://schemas.microsoft.com/office/drawing/2014/main" id="{A0BEF098-F8E5-4DF9-92FE-F7F5B63EC38A}"/>
              </a:ext>
            </a:extLst>
          </p:cNvPr>
          <p:cNvSpPr/>
          <p:nvPr/>
        </p:nvSpPr>
        <p:spPr>
          <a:xfrm>
            <a:off x="4172425" y="2539404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6E5BE53-6CD1-470E-B622-18B2B2E57CF6}"/>
                  </a:ext>
                </a:extLst>
              </p:cNvPr>
              <p:cNvSpPr txBox="1"/>
              <p:nvPr/>
            </p:nvSpPr>
            <p:spPr>
              <a:xfrm>
                <a:off x="2690250" y="2250469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6E5BE53-6CD1-470E-B622-18B2B2E57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250" y="2250469"/>
                <a:ext cx="362843" cy="461665"/>
              </a:xfrm>
              <a:prstGeom prst="rect">
                <a:avLst/>
              </a:prstGeom>
              <a:blipFill>
                <a:blip r:embed="rId22"/>
                <a:stretch>
                  <a:fillRect l="-3333" r="-15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CF73B82A-D878-465A-ABB9-5E7263D0646A}"/>
                  </a:ext>
                </a:extLst>
              </p:cNvPr>
              <p:cNvSpPr txBox="1"/>
              <p:nvPr/>
            </p:nvSpPr>
            <p:spPr>
              <a:xfrm>
                <a:off x="4201395" y="2241768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CF73B82A-D878-465A-ABB9-5E7263D06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395" y="2241768"/>
                <a:ext cx="362843" cy="461665"/>
              </a:xfrm>
              <a:prstGeom prst="rect">
                <a:avLst/>
              </a:prstGeom>
              <a:blipFill>
                <a:blip r:embed="rId23"/>
                <a:stretch>
                  <a:fillRect l="-3333" r="-1833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Овал 126">
            <a:extLst>
              <a:ext uri="{FF2B5EF4-FFF2-40B4-BE49-F238E27FC236}">
                <a16:creationId xmlns:a16="http://schemas.microsoft.com/office/drawing/2014/main" id="{CADBB383-BD55-4DCC-AACB-F1C211C792F5}"/>
              </a:ext>
            </a:extLst>
          </p:cNvPr>
          <p:cNvSpPr/>
          <p:nvPr/>
        </p:nvSpPr>
        <p:spPr>
          <a:xfrm>
            <a:off x="3632151" y="1979897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8" name="Овал 127">
            <a:extLst>
              <a:ext uri="{FF2B5EF4-FFF2-40B4-BE49-F238E27FC236}">
                <a16:creationId xmlns:a16="http://schemas.microsoft.com/office/drawing/2014/main" id="{ECFB095E-2031-4207-A6B0-1FEEEA1D74F7}"/>
              </a:ext>
            </a:extLst>
          </p:cNvPr>
          <p:cNvSpPr/>
          <p:nvPr/>
        </p:nvSpPr>
        <p:spPr>
          <a:xfrm>
            <a:off x="3634257" y="3074792"/>
            <a:ext cx="101023" cy="101023"/>
          </a:xfrm>
          <a:prstGeom prst="ellipse">
            <a:avLst/>
          </a:prstGeom>
          <a:solidFill>
            <a:srgbClr val="CC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9435758-6D5C-4CC8-B10B-B8A23DC9B1FA}"/>
                  </a:ext>
                </a:extLst>
              </p:cNvPr>
              <p:cNvSpPr txBox="1"/>
              <p:nvPr/>
            </p:nvSpPr>
            <p:spPr>
              <a:xfrm>
                <a:off x="3507566" y="1587801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9435758-6D5C-4CC8-B10B-B8A23DC9B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7566" y="1587801"/>
                <a:ext cx="362843" cy="461665"/>
              </a:xfrm>
              <a:prstGeom prst="rect">
                <a:avLst/>
              </a:prstGeom>
              <a:blipFill>
                <a:blip r:embed="rId24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1CDEEB6-7850-44DC-81CC-76814A664E12}"/>
                  </a:ext>
                </a:extLst>
              </p:cNvPr>
              <p:cNvSpPr txBox="1"/>
              <p:nvPr/>
            </p:nvSpPr>
            <p:spPr>
              <a:xfrm>
                <a:off x="3477134" y="3111082"/>
                <a:ext cx="362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2D5465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</m:oMath>
                  </m:oMathPara>
                </a14:m>
                <a:endParaRPr lang="uk-UA" sz="2400" b="1" dirty="0">
                  <a:solidFill>
                    <a:srgbClr val="2D5465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1CDEEB6-7850-44DC-81CC-76814A664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34" y="3111082"/>
                <a:ext cx="362843" cy="461665"/>
              </a:xfrm>
              <a:prstGeom prst="rect">
                <a:avLst/>
              </a:prstGeom>
              <a:blipFill>
                <a:blip r:embed="rId25"/>
                <a:stretch>
                  <a:fillRect l="-3333" r="-10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6B65D1A-7738-4ED6-A4E2-EDB0B67FA5C7}"/>
              </a:ext>
            </a:extLst>
          </p:cNvPr>
          <p:cNvSpPr/>
          <p:nvPr/>
        </p:nvSpPr>
        <p:spPr>
          <a:xfrm>
            <a:off x="0" y="555241"/>
            <a:ext cx="6400800" cy="6302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F031B22B-F0AC-47B8-BCB2-56FABAE416CF}"/>
              </a:ext>
            </a:extLst>
          </p:cNvPr>
          <p:cNvGrpSpPr/>
          <p:nvPr/>
        </p:nvGrpSpPr>
        <p:grpSpPr>
          <a:xfrm>
            <a:off x="0" y="-1"/>
            <a:ext cx="11580372" cy="724646"/>
            <a:chOff x="0" y="-1"/>
            <a:chExt cx="11580372" cy="724646"/>
          </a:xfrm>
        </p:grpSpPr>
        <p:grpSp>
          <p:nvGrpSpPr>
            <p:cNvPr id="16" name="Групувати 15">
              <a:extLst>
                <a:ext uri="{FF2B5EF4-FFF2-40B4-BE49-F238E27FC236}">
                  <a16:creationId xmlns:a16="http://schemas.microsoft.com/office/drawing/2014/main" id="{7930A433-352B-414D-8E21-D16318DDE2D1}"/>
                </a:ext>
              </a:extLst>
            </p:cNvPr>
            <p:cNvGrpSpPr/>
            <p:nvPr/>
          </p:nvGrpSpPr>
          <p:grpSpPr>
            <a:xfrm>
              <a:off x="0" y="0"/>
              <a:ext cx="11580372" cy="724645"/>
              <a:chOff x="0" y="0"/>
              <a:chExt cx="11580372" cy="724645"/>
            </a:xfrm>
          </p:grpSpPr>
          <p:pic>
            <p:nvPicPr>
              <p:cNvPr id="17" name="Графіка 16">
                <a:extLst>
                  <a:ext uri="{FF2B5EF4-FFF2-40B4-BE49-F238E27FC236}">
                    <a16:creationId xmlns:a16="http://schemas.microsoft.com/office/drawing/2014/main" id="{A6205B46-DA42-41D4-B54A-87C86620EC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rcRect l="475" r="4541" b="89434"/>
              <a:stretch/>
            </p:blipFill>
            <p:spPr>
              <a:xfrm>
                <a:off x="0" y="0"/>
                <a:ext cx="11580372" cy="724645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4CE138-E046-48A1-82CF-915AED548F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13185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800" dirty="0">
                    <a:solidFill>
                      <a:schemeClr val="bg1"/>
                    </a:solidFill>
                  </a:rPr>
                  <a:t>Розв’язування завдань</a:t>
                </a:r>
              </a:p>
            </p:txBody>
          </p:sp>
        </p:grpSp>
        <p:pic>
          <p:nvPicPr>
            <p:cNvPr id="3" name="Графіка 2" descr="Gears outline">
              <a:extLst>
                <a:ext uri="{FF2B5EF4-FFF2-40B4-BE49-F238E27FC236}">
                  <a16:creationId xmlns:a16="http://schemas.microsoft.com/office/drawing/2014/main" id="{A8032868-9CD7-4C97-804F-C3A502AE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765179" y="-1"/>
              <a:ext cx="606972" cy="60697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/>
              <p:nvPr/>
            </p:nvSpPr>
            <p:spPr>
              <a:xfrm>
                <a:off x="6161494" y="2171244"/>
                <a:ext cx="6030506" cy="2313316"/>
              </a:xfrm>
              <a:prstGeom prst="rect">
                <a:avLst/>
              </a:prstGeom>
              <a:solidFill>
                <a:srgbClr val="4860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Сторона квадрата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𝑀𝐴𝑇𝐻</m:t>
                    </m:r>
                  </m:oMath>
                </a14:m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дорівнює </a:t>
                </a:r>
                <a:r>
                  <a:rPr 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2 </a:t>
                </a:r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одиниці, а його сторони паралельні осям координат. Знайдіть координати вершин квадрата, якщо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𝑁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(4;4)</m:t>
                    </m:r>
                  </m:oMath>
                </a14:m>
                <a:r>
                  <a:rPr lang="uk-UA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. Розгляньте всі можливі випадки</a:t>
                </a:r>
              </a:p>
            </p:txBody>
          </p:sp>
        </mc:Choice>
        <mc:Fallback xmlns=""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4CD1B612-D16C-4F70-8335-78480BFE8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494" y="2171244"/>
                <a:ext cx="6030506" cy="2313316"/>
              </a:xfrm>
              <a:prstGeom prst="rect">
                <a:avLst/>
              </a:prstGeom>
              <a:blipFill>
                <a:blip r:embed="rId28"/>
                <a:stretch>
                  <a:fillRect l="-1314" t="-526" r="-2831" b="-55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BF827E-5082-4894-858E-CC1F17B8CC0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7" y="1879884"/>
            <a:ext cx="4091823" cy="3854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A5BBD8-5574-4F08-AF1D-324733C7635A}"/>
              </a:ext>
            </a:extLst>
          </p:cNvPr>
          <p:cNvSpPr txBox="1"/>
          <p:nvPr/>
        </p:nvSpPr>
        <p:spPr>
          <a:xfrm>
            <a:off x="2160311" y="1890394"/>
            <a:ext cx="20694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486074"/>
                </a:solidFill>
              </a:rPr>
              <a:t>Виконайте необхідні записи, пояснюючий рисунок</a:t>
            </a:r>
            <a:endParaRPr lang="uk-UA" sz="1400" dirty="0">
              <a:solidFill>
                <a:srgbClr val="4860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89223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8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23" grpId="0" animBg="1"/>
      <p:bldP spid="25" grpId="0" animBg="1"/>
      <p:bldP spid="26" grpId="0" animBg="1"/>
      <p:bldP spid="22" grpId="0" animBg="1"/>
      <p:bldP spid="24" grpId="0" animBg="1"/>
      <p:bldP spid="119" grpId="0"/>
      <p:bldP spid="120" grpId="0"/>
      <p:bldP spid="121" grpId="0"/>
      <p:bldP spid="122" grpId="0"/>
      <p:bldP spid="123" grpId="0" animBg="1"/>
      <p:bldP spid="124" grpId="0" animBg="1"/>
      <p:bldP spid="125" grpId="0"/>
      <p:bldP spid="126" grpId="0"/>
      <p:bldP spid="127" grpId="0" animBg="1"/>
      <p:bldP spid="128" grpId="0" animBg="1"/>
      <p:bldP spid="129" grpId="0"/>
      <p:bldP spid="130" grpId="0"/>
      <p:bldP spid="2" grpId="0" animBg="1"/>
      <p:bldP spid="6" grpId="0" animBg="1"/>
      <p:bldP spid="14" grpId="0"/>
      <p:bldP spid="1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D8EAADC2-BDE2-46E3-83C2-C6709ED69606}"/>
              </a:ext>
            </a:extLst>
          </p:cNvPr>
          <p:cNvSpPr/>
          <p:nvPr/>
        </p:nvSpPr>
        <p:spPr>
          <a:xfrm>
            <a:off x="189187" y="945932"/>
            <a:ext cx="11862236" cy="780393"/>
          </a:xfrm>
          <a:prstGeom prst="rect">
            <a:avLst/>
          </a:pr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Як побудувати прямокутну систему координат на площині?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4DCEDC5D-CD3E-4A9D-B704-BA6D17077AA1}"/>
              </a:ext>
            </a:extLst>
          </p:cNvPr>
          <p:cNvSpPr/>
          <p:nvPr/>
        </p:nvSpPr>
        <p:spPr>
          <a:xfrm>
            <a:off x="189187" y="1855077"/>
            <a:ext cx="11862236" cy="780393"/>
          </a:xfrm>
          <a:prstGeom prst="rect">
            <a:avLst/>
          </a:pr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Як називаються осі координат? Точку їх перетину?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7246E485-CA9B-4044-9425-69F759F1BB08}"/>
              </a:ext>
            </a:extLst>
          </p:cNvPr>
          <p:cNvSpPr/>
          <p:nvPr/>
        </p:nvSpPr>
        <p:spPr>
          <a:xfrm>
            <a:off x="189187" y="2764222"/>
            <a:ext cx="11862236" cy="780393"/>
          </a:xfrm>
          <a:prstGeom prst="rect">
            <a:avLst/>
          </a:pr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Як визначити координати точки в прямокутній системі координат?</a:t>
            </a: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E3DEC17C-8761-4AC2-9C35-1837AB0F0183}"/>
              </a:ext>
            </a:extLst>
          </p:cNvPr>
          <p:cNvSpPr/>
          <p:nvPr/>
        </p:nvSpPr>
        <p:spPr>
          <a:xfrm>
            <a:off x="189187" y="3673367"/>
            <a:ext cx="11862236" cy="780393"/>
          </a:xfrm>
          <a:prstGeom prst="rect">
            <a:avLst/>
          </a:pr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Яку особливість мають точки, що лежать на осях координат?</a:t>
            </a:r>
          </a:p>
        </p:txBody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9CCC0763-8FF6-42A4-8723-8EF6C31A8DCB}"/>
              </a:ext>
            </a:extLst>
          </p:cNvPr>
          <p:cNvSpPr/>
          <p:nvPr/>
        </p:nvSpPr>
        <p:spPr>
          <a:xfrm>
            <a:off x="189187" y="4582512"/>
            <a:ext cx="11862236" cy="780393"/>
          </a:xfrm>
          <a:prstGeom prst="rect">
            <a:avLst/>
          </a:pr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На скільки координатних чвертей розбивають площину координатні осі? Назвіть знаки координат точок у кожній з них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6DEEF189-3012-4BCB-84AE-05F13F40437B}"/>
              </a:ext>
            </a:extLst>
          </p:cNvPr>
          <p:cNvSpPr/>
          <p:nvPr/>
        </p:nvSpPr>
        <p:spPr>
          <a:xfrm>
            <a:off x="189187" y="5491657"/>
            <a:ext cx="11862236" cy="877612"/>
          </a:xfrm>
          <a:prstGeom prst="rect">
            <a:avLst/>
          </a:prstGeom>
          <a:solidFill>
            <a:srgbClr val="006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Чи може точка не належати жодній координатній чверті? Якщо так, то наведіть приклади</a:t>
            </a:r>
          </a:p>
        </p:txBody>
      </p:sp>
      <p:grpSp>
        <p:nvGrpSpPr>
          <p:cNvPr id="20" name="Групувати 19">
            <a:extLst>
              <a:ext uri="{FF2B5EF4-FFF2-40B4-BE49-F238E27FC236}">
                <a16:creationId xmlns:a16="http://schemas.microsoft.com/office/drawing/2014/main" id="{448A5731-C813-4FE7-82EF-07E67C665545}"/>
              </a:ext>
            </a:extLst>
          </p:cNvPr>
          <p:cNvGrpSpPr/>
          <p:nvPr/>
        </p:nvGrpSpPr>
        <p:grpSpPr>
          <a:xfrm>
            <a:off x="0" y="0"/>
            <a:ext cx="11580372" cy="724645"/>
            <a:chOff x="0" y="0"/>
            <a:chExt cx="11580372" cy="724645"/>
          </a:xfrm>
        </p:grpSpPr>
        <p:pic>
          <p:nvPicPr>
            <p:cNvPr id="21" name="Графіка 20">
              <a:extLst>
                <a:ext uri="{FF2B5EF4-FFF2-40B4-BE49-F238E27FC236}">
                  <a16:creationId xmlns:a16="http://schemas.microsoft.com/office/drawing/2014/main" id="{B7E3D822-3E62-456B-A70E-C0DC6F7A9A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475" r="4541" b="89434"/>
            <a:stretch/>
          </p:blipFill>
          <p:spPr>
            <a:xfrm>
              <a:off x="0" y="0"/>
              <a:ext cx="11580372" cy="724645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9AEF11-90B6-4704-9CA0-0FF238E789C6}"/>
                </a:ext>
              </a:extLst>
            </p:cNvPr>
            <p:cNvSpPr txBox="1"/>
            <p:nvPr/>
          </p:nvSpPr>
          <p:spPr>
            <a:xfrm>
              <a:off x="0" y="0"/>
              <a:ext cx="11318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800" dirty="0">
                  <a:solidFill>
                    <a:schemeClr val="bg1"/>
                  </a:solidFill>
                </a:rPr>
                <a:t>Відповідаємо</a:t>
              </a:r>
            </a:p>
          </p:txBody>
        </p:sp>
      </p:grpSp>
      <p:grpSp>
        <p:nvGrpSpPr>
          <p:cNvPr id="2" name="Групувати 1">
            <a:extLst>
              <a:ext uri="{FF2B5EF4-FFF2-40B4-BE49-F238E27FC236}">
                <a16:creationId xmlns:a16="http://schemas.microsoft.com/office/drawing/2014/main" id="{BA3A708B-2742-41C1-83E5-32D91D1B7181}"/>
              </a:ext>
            </a:extLst>
          </p:cNvPr>
          <p:cNvGrpSpPr/>
          <p:nvPr/>
        </p:nvGrpSpPr>
        <p:grpSpPr>
          <a:xfrm>
            <a:off x="11384602" y="1370"/>
            <a:ext cx="807398" cy="605679"/>
            <a:chOff x="11384602" y="1370"/>
            <a:chExt cx="807398" cy="605679"/>
          </a:xfrm>
        </p:grpSpPr>
        <p:sp>
          <p:nvSpPr>
            <p:cNvPr id="18" name="Прямокутник 1">
              <a:extLst>
                <a:ext uri="{FF2B5EF4-FFF2-40B4-BE49-F238E27FC236}">
                  <a16:creationId xmlns:a16="http://schemas.microsoft.com/office/drawing/2014/main" id="{C7DA04E3-CE7A-40BE-B9C2-A01BA964CD68}"/>
                </a:ext>
              </a:extLst>
            </p:cNvPr>
            <p:cNvSpPr/>
            <p:nvPr/>
          </p:nvSpPr>
          <p:spPr>
            <a:xfrm>
              <a:off x="11384602" y="1370"/>
              <a:ext cx="807398" cy="605679"/>
            </a:xfrm>
            <a:custGeom>
              <a:avLst/>
              <a:gdLst>
                <a:gd name="connsiteX0" fmla="*/ 0 w 1138236"/>
                <a:gd name="connsiteY0" fmla="*/ 0 h 620110"/>
                <a:gd name="connsiteX1" fmla="*/ 1138236 w 1138236"/>
                <a:gd name="connsiteY1" fmla="*/ 0 h 620110"/>
                <a:gd name="connsiteX2" fmla="*/ 1138236 w 1138236"/>
                <a:gd name="connsiteY2" fmla="*/ 620110 h 620110"/>
                <a:gd name="connsiteX3" fmla="*/ 0 w 1138236"/>
                <a:gd name="connsiteY3" fmla="*/ 620110 h 620110"/>
                <a:gd name="connsiteX4" fmla="*/ 0 w 1138236"/>
                <a:gd name="connsiteY4" fmla="*/ 0 h 620110"/>
                <a:gd name="connsiteX0" fmla="*/ 276225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76225 w 1414461"/>
                <a:gd name="connsiteY4" fmla="*/ 0 h 620110"/>
                <a:gd name="connsiteX0" fmla="*/ 251196 w 1414461"/>
                <a:gd name="connsiteY0" fmla="*/ 3251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1196 w 1414461"/>
                <a:gd name="connsiteY4" fmla="*/ 3251 h 620110"/>
                <a:gd name="connsiteX0" fmla="*/ 253976 w 1414461"/>
                <a:gd name="connsiteY0" fmla="*/ 0 h 620110"/>
                <a:gd name="connsiteX1" fmla="*/ 1414461 w 1414461"/>
                <a:gd name="connsiteY1" fmla="*/ 0 h 620110"/>
                <a:gd name="connsiteX2" fmla="*/ 1414461 w 1414461"/>
                <a:gd name="connsiteY2" fmla="*/ 620110 h 620110"/>
                <a:gd name="connsiteX3" fmla="*/ 0 w 1414461"/>
                <a:gd name="connsiteY3" fmla="*/ 618522 h 620110"/>
                <a:gd name="connsiteX4" fmla="*/ 253976 w 1414461"/>
                <a:gd name="connsiteY4" fmla="*/ 0 h 62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461" h="620110">
                  <a:moveTo>
                    <a:pt x="253976" y="0"/>
                  </a:moveTo>
                  <a:lnTo>
                    <a:pt x="1414461" y="0"/>
                  </a:lnTo>
                  <a:lnTo>
                    <a:pt x="1414461" y="620110"/>
                  </a:lnTo>
                  <a:lnTo>
                    <a:pt x="0" y="618522"/>
                  </a:lnTo>
                  <a:lnTo>
                    <a:pt x="253976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800" dirty="0"/>
            </a:p>
          </p:txBody>
        </p:sp>
        <p:pic>
          <p:nvPicPr>
            <p:cNvPr id="4" name="Графіка 3" descr="Meeting outline">
              <a:extLst>
                <a:ext uri="{FF2B5EF4-FFF2-40B4-BE49-F238E27FC236}">
                  <a16:creationId xmlns:a16="http://schemas.microsoft.com/office/drawing/2014/main" id="{4758F862-9B2A-4F59-AEF1-5F98BC94A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580372" y="70054"/>
              <a:ext cx="475593" cy="4755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4267068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E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2E889EE0-C075-4990-A152-63143F404BE0}"/>
              </a:ext>
            </a:extLst>
          </p:cNvPr>
          <p:cNvSpPr txBox="1"/>
          <p:nvPr/>
        </p:nvSpPr>
        <p:spPr>
          <a:xfrm>
            <a:off x="3135978" y="1829881"/>
            <a:ext cx="277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006D96"/>
                </a:solidFill>
                <a:latin typeface="+mj-lt"/>
                <a:ea typeface="Verdana" panose="020B0604030504040204" pitchFamily="34" charset="0"/>
                <a:cs typeface="DaunPenh" panose="020B0604020202020204" pitchFamily="2" charset="0"/>
              </a:rPr>
              <a:t>Домашнє завдання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72C46A-79D5-44E4-8D6C-610ED03D9B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76" b="78084"/>
          <a:stretch/>
        </p:blipFill>
        <p:spPr>
          <a:xfrm>
            <a:off x="0" y="0"/>
            <a:ext cx="1734207" cy="15029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EA9B26-272D-45E5-B697-EF43E9D10A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20843" r="88362" b="67356"/>
          <a:stretch/>
        </p:blipFill>
        <p:spPr>
          <a:xfrm>
            <a:off x="304800" y="1429406"/>
            <a:ext cx="1114097" cy="8092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BFFD63-FF47-457B-939F-6B6318F0E7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2" t="23908" r="77500" b="59742"/>
          <a:stretch/>
        </p:blipFill>
        <p:spPr>
          <a:xfrm>
            <a:off x="1629102" y="1639614"/>
            <a:ext cx="1114098" cy="11212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E679C7-6EFD-42E6-A23C-2C93D92C25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" t="34636" r="84224" b="43448"/>
          <a:stretch/>
        </p:blipFill>
        <p:spPr>
          <a:xfrm>
            <a:off x="73572" y="2375338"/>
            <a:ext cx="1849821" cy="1502979"/>
          </a:xfrm>
          <a:prstGeom prst="rect">
            <a:avLst/>
          </a:prstGeom>
        </p:spPr>
      </p:pic>
      <p:pic>
        <p:nvPicPr>
          <p:cNvPr id="14" name="Рисунок 13" descr="Зображення, що містить текст&#10;&#10;Автоматично згенерований опис">
            <a:extLst>
              <a:ext uri="{FF2B5EF4-FFF2-40B4-BE49-F238E27FC236}">
                <a16:creationId xmlns:a16="http://schemas.microsoft.com/office/drawing/2014/main" id="{A19069B6-FDFC-4A6D-9515-5968713A800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7" t="47356" r="76207" b="23908"/>
          <a:stretch/>
        </p:blipFill>
        <p:spPr>
          <a:xfrm>
            <a:off x="977462" y="3247697"/>
            <a:ext cx="1923393" cy="197069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CBFEF3B-B6C9-45D8-BB73-5798E5CC005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84" r="77500"/>
          <a:stretch/>
        </p:blipFill>
        <p:spPr>
          <a:xfrm>
            <a:off x="0" y="5355020"/>
            <a:ext cx="2743200" cy="1502979"/>
          </a:xfrm>
          <a:prstGeom prst="rect">
            <a:avLst/>
          </a:prstGeom>
        </p:spPr>
      </p:pic>
      <p:pic>
        <p:nvPicPr>
          <p:cNvPr id="21" name="Рисунок 20" descr="Зображення, що містить нічне небо&#10;&#10;Автоматично згенерований опис">
            <a:extLst>
              <a:ext uri="{FF2B5EF4-FFF2-40B4-BE49-F238E27FC236}">
                <a16:creationId xmlns:a16="http://schemas.microsoft.com/office/drawing/2014/main" id="{114C7B04-B7B8-4C8D-AB37-445E70CD7F9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5" t="73906" r="55345" b="4178"/>
          <a:stretch/>
        </p:blipFill>
        <p:spPr>
          <a:xfrm>
            <a:off x="3005959" y="5068496"/>
            <a:ext cx="2438400" cy="1502979"/>
          </a:xfrm>
          <a:prstGeom prst="rect">
            <a:avLst/>
          </a:prstGeom>
        </p:spPr>
      </p:pic>
      <p:pic>
        <p:nvPicPr>
          <p:cNvPr id="6" name="Графіка 5" descr="House outline">
            <a:extLst>
              <a:ext uri="{FF2B5EF4-FFF2-40B4-BE49-F238E27FC236}">
                <a16:creationId xmlns:a16="http://schemas.microsoft.com/office/drawing/2014/main" id="{3E055D28-C810-4EB6-B4BC-4F78748C67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983310" y="-1"/>
            <a:ext cx="1203585" cy="120358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43C200E-C38A-43D5-9E7F-135DB0379F39}"/>
              </a:ext>
            </a:extLst>
          </p:cNvPr>
          <p:cNvSpPr txBox="1"/>
          <p:nvPr/>
        </p:nvSpPr>
        <p:spPr>
          <a:xfrm>
            <a:off x="9024622" y="6427665"/>
            <a:ext cx="3167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dirty="0">
                <a:solidFill>
                  <a:srgbClr val="006D96"/>
                </a:solidFill>
                <a:latin typeface="+mj-lt"/>
                <a:cs typeface="Times New Roman" pitchFamily="18" charset="0"/>
              </a:rPr>
              <a:t>Бажаю творчих успіхів!</a:t>
            </a:r>
          </a:p>
        </p:txBody>
      </p:sp>
      <p:sp>
        <p:nvSpPr>
          <p:cNvPr id="24" name="Дата 1">
            <a:extLst>
              <a:ext uri="{FF2B5EF4-FFF2-40B4-BE49-F238E27FC236}">
                <a16:creationId xmlns:a16="http://schemas.microsoft.com/office/drawing/2014/main" id="{6DB906C0-CF0C-47EC-9410-25C963419286}"/>
              </a:ext>
            </a:extLst>
          </p:cNvPr>
          <p:cNvSpPr txBox="1">
            <a:spLocks/>
          </p:cNvSpPr>
          <p:nvPr/>
        </p:nvSpPr>
        <p:spPr>
          <a:xfrm>
            <a:off x="10604500" y="4578299"/>
            <a:ext cx="1587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993008-B989-9943-A67E-AA8CE5BAB33B}" type="datetime1">
              <a:rPr lang="ru-RU" sz="2400" smtClean="0">
                <a:solidFill>
                  <a:srgbClr val="006D96"/>
                </a:solidFill>
                <a:latin typeface="+mj-lt"/>
              </a:rPr>
              <a:pPr/>
              <a:t>22.08.2021</a:t>
            </a:fld>
            <a:endParaRPr lang="ru-RU" sz="1600" dirty="0">
              <a:solidFill>
                <a:srgbClr val="006D96"/>
              </a:solidFill>
              <a:latin typeface="+mj-lt"/>
            </a:endParaRPr>
          </a:p>
        </p:txBody>
      </p:sp>
      <p:grpSp>
        <p:nvGrpSpPr>
          <p:cNvPr id="26" name="Групувати 25">
            <a:extLst>
              <a:ext uri="{FF2B5EF4-FFF2-40B4-BE49-F238E27FC236}">
                <a16:creationId xmlns:a16="http://schemas.microsoft.com/office/drawing/2014/main" id="{9903AEAE-9169-4A90-BE9A-B64613EBA48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8" name="Графіка 27">
              <a:extLst>
                <a:ext uri="{FF2B5EF4-FFF2-40B4-BE49-F238E27FC236}">
                  <a16:creationId xmlns:a16="http://schemas.microsoft.com/office/drawing/2014/main" id="{43A11FEF-B87D-4BED-A71A-3D9ABA817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C2234C-B090-464B-A1D3-3CFB7B0A2DA7}"/>
                </a:ext>
              </a:extLst>
            </p:cNvPr>
            <p:cNvSpPr txBox="1"/>
            <p:nvPr/>
          </p:nvSpPr>
          <p:spPr>
            <a:xfrm>
              <a:off x="3155795" y="2890391"/>
              <a:ext cx="903620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Опрацювати </a:t>
              </a:r>
              <a:r>
                <a:rPr lang="cs-CZ" sz="320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§</a:t>
              </a:r>
              <a:r>
                <a:rPr lang="uk-UA" sz="320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  <a:p>
              <a:pPr algn="ctr"/>
              <a:r>
                <a:rPr lang="uk-UA" sz="320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Виконати № 13, 15, 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2856674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DF9E08-C941-A744-AA8F-9FC7622E888D}"/>
              </a:ext>
            </a:extLst>
          </p:cNvPr>
          <p:cNvSpPr txBox="1"/>
          <p:nvPr/>
        </p:nvSpPr>
        <p:spPr>
          <a:xfrm>
            <a:off x="195943" y="783771"/>
            <a:ext cx="1199605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CC4444"/>
                </a:solidFill>
              </a:rPr>
              <a:t>Отримати річні комплекти </a:t>
            </a:r>
            <a:r>
              <a:rPr lang="uk-UA" sz="3200" dirty="0">
                <a:solidFill>
                  <a:srgbClr val="006D96"/>
                </a:solidFill>
              </a:rPr>
              <a:t>ГЕОМЕТРІЇ</a:t>
            </a:r>
            <a:r>
              <a:rPr lang="uk-UA" sz="3200" dirty="0">
                <a:solidFill>
                  <a:srgbClr val="CC4444"/>
                </a:solidFill>
              </a:rPr>
              <a:t> для </a:t>
            </a:r>
            <a:r>
              <a:rPr lang="uk-UA" sz="3200" dirty="0">
                <a:solidFill>
                  <a:srgbClr val="006D96"/>
                </a:solidFill>
              </a:rPr>
              <a:t>7, 8, 9, 11 класів</a:t>
            </a:r>
            <a:endParaRPr lang="uk-UA" sz="3200" dirty="0">
              <a:solidFill>
                <a:srgbClr val="CC4444"/>
              </a:solidFill>
            </a:endParaRPr>
          </a:p>
          <a:p>
            <a:pPr algn="ctr"/>
            <a:endParaRPr lang="uk-UA" sz="3200" dirty="0">
              <a:solidFill>
                <a:srgbClr val="CC4444"/>
              </a:solidFill>
            </a:endParaRPr>
          </a:p>
          <a:p>
            <a:pPr algn="ctr"/>
            <a:r>
              <a:rPr lang="uk-UA" sz="3200" dirty="0">
                <a:solidFill>
                  <a:srgbClr val="CC4444"/>
                </a:solidFill>
              </a:rPr>
              <a:t>та </a:t>
            </a:r>
            <a:r>
              <a:rPr lang="uk-UA" sz="3200" dirty="0">
                <a:solidFill>
                  <a:srgbClr val="006D96"/>
                </a:solidFill>
              </a:rPr>
              <a:t>АЛГЕБРИ І ПОЧАТКІВ АНАЛІЗУ 11 клас</a:t>
            </a:r>
            <a:r>
              <a:rPr lang="uk-UA" sz="3200" dirty="0">
                <a:solidFill>
                  <a:srgbClr val="CC4444"/>
                </a:solidFill>
              </a:rPr>
              <a:t> можна на сайті «МАТЕМАТИКА НОВА» за посиланням: </a:t>
            </a:r>
            <a:endParaRPr lang="en-US" sz="3200" dirty="0">
              <a:solidFill>
                <a:srgbClr val="CC4444"/>
              </a:solidFill>
            </a:endParaRP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4000" dirty="0">
                <a:hlinkClick r:id="rId2"/>
              </a:rPr>
              <a:t>http://www.matnova.com.ua/</a:t>
            </a:r>
            <a:r>
              <a:rPr lang="ru-RU" sz="4000" dirty="0">
                <a:hlinkClick r:id="rId2"/>
              </a:rPr>
              <a:t>підписка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2861332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2621</TotalTime>
  <Words>1234</Words>
  <Application>Microsoft Macintosh PowerPoint</Application>
  <PresentationFormat>Widescreen</PresentationFormat>
  <Paragraphs>499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Марко Мілевський</dc:creator>
  <cp:lastModifiedBy>Kulinich Bohdan</cp:lastModifiedBy>
  <cp:revision>8</cp:revision>
  <dcterms:created xsi:type="dcterms:W3CDTF">2021-05-15T19:28:10Z</dcterms:created>
  <dcterms:modified xsi:type="dcterms:W3CDTF">2021-08-22T10:42:16Z</dcterms:modified>
</cp:coreProperties>
</file>