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9425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206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380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146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335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3981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711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8760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900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9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210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713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378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358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1363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0383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08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4BEA95A-B7DF-4897-8701-B8BBF4F8A11D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671B60-C3AD-411C-881A-AA70ECA803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53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Поняття «задача». Складання й розв’язування задачі за ма­люнком. Доповнення </a:t>
            </a:r>
            <a:r>
              <a:rPr lang="uk-UA" dirty="0" err="1"/>
              <a:t>рівностей</a:t>
            </a:r>
            <a:r>
              <a:rPr lang="uk-UA" dirty="0"/>
              <a:t> і </a:t>
            </a:r>
            <a:r>
              <a:rPr lang="uk-UA" dirty="0" err="1"/>
              <a:t>нерівностей</a:t>
            </a:r>
            <a:r>
              <a:rPr lang="uk-UA" dirty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285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999754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972232"/>
            <a:ext cx="10363826" cy="1818967"/>
          </a:xfrm>
        </p:spPr>
        <p:txBody>
          <a:bodyPr/>
          <a:lstStyle/>
          <a:p>
            <a:r>
              <a:rPr lang="en-US"/>
              <a:t>https://www.youtube.com/watch?v=A0yCzfOza38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7631171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Поняття «задача». Складання й розв’язування задачі за ма­люнком. Доповнення рівностей і нерівностей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«задача». Складання й розв’язування задачі за ма­люнком. Доповнення рівностей і нерівностей </dc:title>
  <dc:creator>HP</dc:creator>
  <cp:lastModifiedBy>HP</cp:lastModifiedBy>
  <cp:revision>1</cp:revision>
  <dcterms:created xsi:type="dcterms:W3CDTF">2022-11-11T07:52:35Z</dcterms:created>
  <dcterms:modified xsi:type="dcterms:W3CDTF">2022-11-11T07:55:00Z</dcterms:modified>
</cp:coreProperties>
</file>