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957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449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838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2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083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23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669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215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409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89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1647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8054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6771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1632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8402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3702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960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176F7B-EECD-495B-81E2-59739624222F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3D00AF-76D9-411A-A538-33EAC3AAC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1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E2liXmrtQ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300786"/>
            <a:ext cx="8689976" cy="171362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1751012" y="1160206"/>
            <a:ext cx="92906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>
                <a:solidFill>
                  <a:srgbClr val="0E1E3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Розв’язування задач. Порівняння чисел. Записування </a:t>
            </a:r>
            <a:r>
              <a:rPr lang="uk-UA" sz="4800" dirty="0" err="1">
                <a:solidFill>
                  <a:srgbClr val="0E1E3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нерів­ностей</a:t>
            </a:r>
            <a:r>
              <a:rPr lang="uk-UA" sz="4800" dirty="0">
                <a:solidFill>
                  <a:srgbClr val="0E1E3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Обчислення виразів </a:t>
            </a:r>
            <a:endParaRPr lang="uk-UA" sz="4800" dirty="0"/>
          </a:p>
        </p:txBody>
      </p:sp>
    </p:spTree>
    <p:extLst>
      <p:ext uri="{BB962C8B-B14F-4D97-AF65-F5344CB8AC3E}">
        <p14:creationId xmlns:p14="http://schemas.microsoft.com/office/powerpoint/2010/main" val="3419480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42254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355690"/>
            <a:ext cx="10363826" cy="143550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https://www.youtube.com/watch?v=-</a:t>
            </a:r>
            <a:r>
              <a:rPr lang="en-US" dirty="0" smtClean="0">
                <a:hlinkClick r:id="rId2"/>
              </a:rPr>
              <a:t>E2liXmrtQo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0998331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Tw Cen MT</vt:lpstr>
      <vt:lpstr>Капля</vt:lpstr>
      <vt:lpstr>Презентация PowerPoint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2022-11-11T07:55:05Z</dcterms:created>
  <dcterms:modified xsi:type="dcterms:W3CDTF">2022-11-11T08:00:00Z</dcterms:modified>
</cp:coreProperties>
</file>