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941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134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376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555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7503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821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344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8541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086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508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3053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260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1645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201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966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7977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746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F04B068-FC81-4A90-82D9-E8F20B7F3028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756413B-E6C0-4D2B-8C26-74DAAC0F0B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124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9mt5NudSTc&amp;t=253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Математичні моделі. Схеми. </a:t>
            </a:r>
            <a:r>
              <a:rPr lang="uk-UA"/>
              <a:t>Розпізнавання геометричних фігур 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7688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412709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188542"/>
            <a:ext cx="10363826" cy="160265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www.youtube.com/watch?v=f9mt5NudSTc&amp;t=253s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7379544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9</TotalTime>
  <Words>20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Математичні моделі. Схеми. Розпізнавання геометричних фігур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2022-11-11T07:57:33Z</dcterms:created>
  <dcterms:modified xsi:type="dcterms:W3CDTF">2022-11-11T08:06:51Z</dcterms:modified>
</cp:coreProperties>
</file>