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6606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1731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8620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8646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1157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8079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3654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4449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8369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2855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8886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5856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071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0991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8287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25043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5090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F342A07-A133-4285-824D-8134EB4FAA6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C7A7CB5-670D-4B8E-844C-19A0520F91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6890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tMoH7eWBj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Число й цифра 7. Тиждень. Написання цифри 7. Порівняння чисел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37240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707677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562168"/>
            <a:ext cx="10363826" cy="1229031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www.youtube.com/watch?v=gtMoH7eWBj8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4503064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</TotalTime>
  <Words>25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Число й цифра 7. Тиждень. Написання цифри 7. Порівняння чисел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Число й цифра 7. Тиждень. Написання цифри 7. Порівняння чисел </dc:title>
  <dc:creator>HP</dc:creator>
  <cp:lastModifiedBy>HP</cp:lastModifiedBy>
  <cp:revision>1</cp:revision>
  <dcterms:created xsi:type="dcterms:W3CDTF">2022-11-11T08:06:55Z</dcterms:created>
  <dcterms:modified xsi:type="dcterms:W3CDTF">2022-11-11T08:09:25Z</dcterms:modified>
</cp:coreProperties>
</file>