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D830B-F60B-4F24-A481-0989C0DD3C0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4952-F58E-46B3-A64C-203328144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5527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D830B-F60B-4F24-A481-0989C0DD3C0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4952-F58E-46B3-A64C-203328144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0754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D830B-F60B-4F24-A481-0989C0DD3C0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4952-F58E-46B3-A64C-203328144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1263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D830B-F60B-4F24-A481-0989C0DD3C0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4952-F58E-46B3-A64C-203328144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7969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D830B-F60B-4F24-A481-0989C0DD3C0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4952-F58E-46B3-A64C-203328144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0310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D830B-F60B-4F24-A481-0989C0DD3C0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4952-F58E-46B3-A64C-203328144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5301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D830B-F60B-4F24-A481-0989C0DD3C0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4952-F58E-46B3-A64C-203328144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5198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D830B-F60B-4F24-A481-0989C0DD3C0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4952-F58E-46B3-A64C-203328144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723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D830B-F60B-4F24-A481-0989C0DD3C0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4952-F58E-46B3-A64C-203328144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6831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D830B-F60B-4F24-A481-0989C0DD3C0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4952-F58E-46B3-A64C-203328144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8982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D830B-F60B-4F24-A481-0989C0DD3C0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4952-F58E-46B3-A64C-203328144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9542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D830B-F60B-4F24-A481-0989C0DD3C0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4952-F58E-46B3-A64C-203328144473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8998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D830B-F60B-4F24-A481-0989C0DD3C0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4952-F58E-46B3-A64C-203328144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4136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D830B-F60B-4F24-A481-0989C0DD3C0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4952-F58E-46B3-A64C-203328144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4384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D830B-F60B-4F24-A481-0989C0DD3C0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4952-F58E-46B3-A64C-203328144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9267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D830B-F60B-4F24-A481-0989C0DD3C0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4952-F58E-46B3-A64C-203328144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85015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D830B-F60B-4F24-A481-0989C0DD3C0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4952-F58E-46B3-A64C-203328144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0350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B4D830B-F60B-4F24-A481-0989C0DD3C0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A84952-F58E-46B3-A64C-203328144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535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EE-D56g8I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Задача та її частини. </a:t>
            </a:r>
            <a:r>
              <a:rPr lang="uk-UA"/>
              <a:t>Складання і обчислення виразів за схемами 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4150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265225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316361"/>
            <a:ext cx="10363826" cy="147483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www.youtube.com/watch?v=lEE-D56g8I0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46977505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4</TotalTime>
  <Words>23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Задача та її частини. Складання і обчислення виразів за схемами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Задача та її частини. Складання і обчислення виразів за схемами </dc:title>
  <dc:creator>HP</dc:creator>
  <cp:lastModifiedBy>HP</cp:lastModifiedBy>
  <cp:revision>1</cp:revision>
  <dcterms:created xsi:type="dcterms:W3CDTF">2022-11-11T08:07:42Z</dcterms:created>
  <dcterms:modified xsi:type="dcterms:W3CDTF">2022-11-11T08:12:06Z</dcterms:modified>
</cp:coreProperties>
</file>