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105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0845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4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981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38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168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191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62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69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282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8602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3186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8345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1344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1108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705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495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B3D85B3-9041-4072-8243-E34762DEEA6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F18781-73B3-40F2-B003-017665A111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985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7C7l3MYD5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й цифра </a:t>
            </a:r>
            <a:r>
              <a:rPr lang="uk-UA" i="1" dirty="0"/>
              <a:t>0.</a:t>
            </a:r>
            <a:r>
              <a:rPr lang="uk-UA" dirty="0"/>
              <a:t> Написання цифри </a:t>
            </a:r>
            <a:r>
              <a:rPr lang="uk-UA" i="1" dirty="0"/>
              <a:t>0.</a:t>
            </a:r>
            <a:r>
              <a:rPr lang="uk-UA" dirty="0"/>
              <a:t> Віднімання рівних чисел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39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314386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29548"/>
            <a:ext cx="10363826" cy="166165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www.youtube.com/watch?v=y7C7l3MYD5s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386843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й цифра 0. Написання цифри 0. Віднімання рівних чисел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0. Написання цифри 0. Віднімання рівних чисел </dc:title>
  <dc:creator>HP</dc:creator>
  <cp:lastModifiedBy>HP</cp:lastModifiedBy>
  <cp:revision>1</cp:revision>
  <dcterms:created xsi:type="dcterms:W3CDTF">2022-11-11T08:07:43Z</dcterms:created>
  <dcterms:modified xsi:type="dcterms:W3CDTF">2022-11-11T08:13:26Z</dcterms:modified>
</cp:coreProperties>
</file>