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2EBCF-52C0-4835-9366-3B46E90429BB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53F07-F4CF-490C-93B6-A0C647438F8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29509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2EBCF-52C0-4835-9366-3B46E90429BB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53F07-F4CF-490C-93B6-A0C647438F8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39419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2EBCF-52C0-4835-9366-3B46E90429BB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53F07-F4CF-490C-93B6-A0C647438F8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91149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2EBCF-52C0-4835-9366-3B46E90429BB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53F07-F4CF-490C-93B6-A0C647438F8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42846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2EBCF-52C0-4835-9366-3B46E90429BB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53F07-F4CF-490C-93B6-A0C647438F8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41122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2EBCF-52C0-4835-9366-3B46E90429BB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53F07-F4CF-490C-93B6-A0C647438F8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8481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2EBCF-52C0-4835-9366-3B46E90429BB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53F07-F4CF-490C-93B6-A0C647438F8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64521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2EBCF-52C0-4835-9366-3B46E90429BB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53F07-F4CF-490C-93B6-A0C647438F8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43949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2EBCF-52C0-4835-9366-3B46E90429BB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53F07-F4CF-490C-93B6-A0C647438F8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89860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2EBCF-52C0-4835-9366-3B46E90429BB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53F07-F4CF-490C-93B6-A0C647438F8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49455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2EBCF-52C0-4835-9366-3B46E90429BB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53F07-F4CF-490C-93B6-A0C647438F8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699711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2EBCF-52C0-4835-9366-3B46E90429BB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53F07-F4CF-490C-93B6-A0C647438F86}" type="slidenum">
              <a:rPr lang="uk-UA" smtClean="0"/>
              <a:t>‹#›</a:t>
            </a:fld>
            <a:endParaRPr lang="uk-UA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958237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2EBCF-52C0-4835-9366-3B46E90429BB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53F07-F4CF-490C-93B6-A0C647438F8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69076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2EBCF-52C0-4835-9366-3B46E90429BB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53F07-F4CF-490C-93B6-A0C647438F8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353170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2EBCF-52C0-4835-9366-3B46E90429BB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53F07-F4CF-490C-93B6-A0C647438F8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345023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2EBCF-52C0-4835-9366-3B46E90429BB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53F07-F4CF-490C-93B6-A0C647438F8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246415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2EBCF-52C0-4835-9366-3B46E90429BB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53F07-F4CF-490C-93B6-A0C647438F8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42003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BA2EBCF-52C0-4835-9366-3B46E90429BB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96253F07-F4CF-490C-93B6-A0C647438F8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5292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Rh6ip66NlT0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Число й цифра </a:t>
            </a:r>
            <a:r>
              <a:rPr lang="uk-UA" i="1" dirty="0"/>
              <a:t>8.</a:t>
            </a:r>
            <a:r>
              <a:rPr lang="uk-UA" dirty="0"/>
              <a:t> Написання цифри </a:t>
            </a:r>
            <a:r>
              <a:rPr lang="uk-UA" i="1" dirty="0"/>
              <a:t>8.</a:t>
            </a:r>
            <a:r>
              <a:rPr lang="uk-UA" dirty="0"/>
              <a:t> Доповнення </a:t>
            </a:r>
            <a:r>
              <a:rPr lang="uk-UA" dirty="0" err="1" smtClean="0"/>
              <a:t>рівностей</a:t>
            </a:r>
            <a:r>
              <a:rPr lang="uk-UA" dirty="0"/>
              <a:t>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57956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3570025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4385187"/>
            <a:ext cx="10363826" cy="1406012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www.youtube.com/watch?v=Rh6ip66NlT0</a:t>
            </a:r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997190310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3</TotalTime>
  <Words>24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Tw Cen MT</vt:lpstr>
      <vt:lpstr>Капля</vt:lpstr>
      <vt:lpstr>Число й цифра 8. Написання цифри 8. Доповнення рівностей.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Число й цифра 8. Написання цифри 8. Доповнення рівностей.</dc:title>
  <dc:creator>HP</dc:creator>
  <cp:lastModifiedBy>HP</cp:lastModifiedBy>
  <cp:revision>1</cp:revision>
  <dcterms:created xsi:type="dcterms:W3CDTF">2022-11-22T07:54:47Z</dcterms:created>
  <dcterms:modified xsi:type="dcterms:W3CDTF">2022-11-22T07:58:47Z</dcterms:modified>
</cp:coreProperties>
</file>