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D4D7-B841-467A-AFD4-23366EDFAFA8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89F08-F066-426B-81D5-6AAD9763B48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0436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D4D7-B841-467A-AFD4-23366EDFAFA8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89F08-F066-426B-81D5-6AAD9763B48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89201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D4D7-B841-467A-AFD4-23366EDFAFA8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89F08-F066-426B-81D5-6AAD9763B48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3844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D4D7-B841-467A-AFD4-23366EDFAFA8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89F08-F066-426B-81D5-6AAD9763B48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7293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D4D7-B841-467A-AFD4-23366EDFAFA8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89F08-F066-426B-81D5-6AAD9763B48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02816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D4D7-B841-467A-AFD4-23366EDFAFA8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89F08-F066-426B-81D5-6AAD9763B48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27086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D4D7-B841-467A-AFD4-23366EDFAFA8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89F08-F066-426B-81D5-6AAD9763B48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23288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D4D7-B841-467A-AFD4-23366EDFAFA8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89F08-F066-426B-81D5-6AAD9763B48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45479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D4D7-B841-467A-AFD4-23366EDFAFA8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89F08-F066-426B-81D5-6AAD9763B48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4295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D4D7-B841-467A-AFD4-23366EDFAFA8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89F08-F066-426B-81D5-6AAD9763B48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57880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D4D7-B841-467A-AFD4-23366EDFAFA8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89F08-F066-426B-81D5-6AAD9763B48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505351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D4D7-B841-467A-AFD4-23366EDFAFA8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89F08-F066-426B-81D5-6AAD9763B484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856517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D4D7-B841-467A-AFD4-23366EDFAFA8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89F08-F066-426B-81D5-6AAD9763B48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042399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D4D7-B841-467A-AFD4-23366EDFAFA8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89F08-F066-426B-81D5-6AAD9763B48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418959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D4D7-B841-467A-AFD4-23366EDFAFA8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89F08-F066-426B-81D5-6AAD9763B48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260551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D4D7-B841-467A-AFD4-23366EDFAFA8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89F08-F066-426B-81D5-6AAD9763B48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14962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D4D7-B841-467A-AFD4-23366EDFAFA8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89F08-F066-426B-81D5-6AAD9763B48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63736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7D9D4D7-B841-467A-AFD4-23366EDFAFA8}" type="datetimeFigureOut">
              <a:rPr lang="uk-UA" smtClean="0"/>
              <a:t>22.11.2022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1089F08-F066-426B-81D5-6AAD9763B48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44094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ZvfICv4yO0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Віднімання з числом нуль. Складання </a:t>
            </a:r>
            <a:r>
              <a:rPr lang="uk-UA" dirty="0" err="1"/>
              <a:t>рівностей</a:t>
            </a:r>
            <a:r>
              <a:rPr lang="uk-UA" dirty="0"/>
              <a:t> за схемами. Розв’язування </a:t>
            </a:r>
            <a:r>
              <a:rPr lang="uk-UA" dirty="0" smtClean="0"/>
              <a:t>задач.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95910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3579857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4444181"/>
            <a:ext cx="10363826" cy="1347018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www.youtube.com/watch?v=ZvfICv4yO0E</a:t>
            </a:r>
            <a:endParaRPr lang="uk-UA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67947963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7</TotalTime>
  <Words>25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Капля</vt:lpstr>
      <vt:lpstr>Віднімання з числом нуль. Складання рівностей за схемами. Розв’язування задач.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Віднімання з числом нуль. Складання рівностей за схемами. Розв’язування задач.</dc:title>
  <dc:creator>HP</dc:creator>
  <cp:lastModifiedBy>HP</cp:lastModifiedBy>
  <cp:revision>1</cp:revision>
  <dcterms:created xsi:type="dcterms:W3CDTF">2022-11-22T07:54:56Z</dcterms:created>
  <dcterms:modified xsi:type="dcterms:W3CDTF">2022-11-22T08:02:48Z</dcterms:modified>
</cp:coreProperties>
</file>