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996F2-EE83-44BC-AF8A-C787716B55CD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2ECED-A63E-4072-979C-05E209BE0F9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886391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996F2-EE83-44BC-AF8A-C787716B55CD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2ECED-A63E-4072-979C-05E209BE0F9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17543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996F2-EE83-44BC-AF8A-C787716B55CD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2ECED-A63E-4072-979C-05E209BE0F9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84989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996F2-EE83-44BC-AF8A-C787716B55CD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2ECED-A63E-4072-979C-05E209BE0F9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221533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996F2-EE83-44BC-AF8A-C787716B55CD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2ECED-A63E-4072-979C-05E209BE0F9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762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996F2-EE83-44BC-AF8A-C787716B55CD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2ECED-A63E-4072-979C-05E209BE0F9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26809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996F2-EE83-44BC-AF8A-C787716B55CD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2ECED-A63E-4072-979C-05E209BE0F9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0233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996F2-EE83-44BC-AF8A-C787716B55CD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2ECED-A63E-4072-979C-05E209BE0F9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282878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996F2-EE83-44BC-AF8A-C787716B55CD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2ECED-A63E-4072-979C-05E209BE0F9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33794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996F2-EE83-44BC-AF8A-C787716B55CD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2ECED-A63E-4072-979C-05E209BE0F9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93835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996F2-EE83-44BC-AF8A-C787716B55CD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2ECED-A63E-4072-979C-05E209BE0F9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227613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996F2-EE83-44BC-AF8A-C787716B55CD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2ECED-A63E-4072-979C-05E209BE0F93}" type="slidenum">
              <a:rPr lang="uk-UA" smtClean="0"/>
              <a:t>‹#›</a:t>
            </a:fld>
            <a:endParaRPr lang="uk-UA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869756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996F2-EE83-44BC-AF8A-C787716B55CD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2ECED-A63E-4072-979C-05E209BE0F9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120905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996F2-EE83-44BC-AF8A-C787716B55CD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2ECED-A63E-4072-979C-05E209BE0F9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065421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996F2-EE83-44BC-AF8A-C787716B55CD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2ECED-A63E-4072-979C-05E209BE0F9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434129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996F2-EE83-44BC-AF8A-C787716B55CD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2ECED-A63E-4072-979C-05E209BE0F9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915143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996F2-EE83-44BC-AF8A-C787716B55CD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2ECED-A63E-4072-979C-05E209BE0F9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79144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33A996F2-EE83-44BC-AF8A-C787716B55CD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0BC2ECED-A63E-4072-979C-05E209BE0F9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9074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MV_OEUlA7Y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Складання і розв’язування задач. Порівняння чисел. </a:t>
            </a:r>
            <a:r>
              <a:rPr lang="uk-UA"/>
              <a:t>Розпо­діл об’єктів на </a:t>
            </a:r>
            <a:r>
              <a:rPr lang="uk-UA"/>
              <a:t>групи </a:t>
            </a:r>
            <a:r>
              <a:rPr lang="uk-UA" smtClean="0"/>
              <a:t>.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30559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3088244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13774" y="4060723"/>
            <a:ext cx="10363826" cy="1730476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www.youtube.com/watch?v=MV_OEUlA7YU</a:t>
            </a:r>
            <a:endParaRPr lang="uk-UA" dirty="0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23793076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10</TotalTime>
  <Words>25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Tw Cen MT</vt:lpstr>
      <vt:lpstr>Капля</vt:lpstr>
      <vt:lpstr>Складання і розв’язування задач. Порівняння чисел. Розпо­діл об’єктів на групи .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Складання і розв’язування задач. Порівняння чисел. Розпо­діл об’єктів на групи .</dc:title>
  <dc:creator>HP</dc:creator>
  <cp:lastModifiedBy>HP</cp:lastModifiedBy>
  <cp:revision>1</cp:revision>
  <dcterms:created xsi:type="dcterms:W3CDTF">2022-11-22T07:55:00Z</dcterms:created>
  <dcterms:modified xsi:type="dcterms:W3CDTF">2022-11-22T08:05:17Z</dcterms:modified>
</cp:coreProperties>
</file>