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418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74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017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597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100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8680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117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793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66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485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251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C11A9-B695-4934-B710-FCA17D2E215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67D48-829C-4EA4-BF7A-53FB9561FB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072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188" y="2184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уроку:  </a:t>
            </a:r>
            <a:r>
              <a:rPr lang="uk-UA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«Мішані числа</a:t>
            </a:r>
            <a:r>
              <a:rPr lang="uk-UA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110" y="1842878"/>
            <a:ext cx="1107775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уроку: 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 поняття мішаного числа, його цілої і дробової частин; сформувати вміння виділяти цілу частину з неправильного дробу, записувати мішане число у вигляді неправильного дробу; формувати вміння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формулювати 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 думки; сприяти розвитку логічного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167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82925" y="669684"/>
                <a:ext cx="10515600" cy="58950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kumimoji="0" lang="uk-UA" altLang="ru-RU" sz="4400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Число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altLang="ru-RU" sz="4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4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𝟏𝟗</m:t>
                        </m:r>
                      </m:num>
                      <m:den>
                        <m:r>
                          <a:rPr kumimoji="0" lang="uk-UA" altLang="ru-RU" sz="4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4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kumimoji="0" lang="uk-UA" altLang="ru-RU" sz="4400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можна записати у вигляді суми двох дробів, наприклад, так: </a:t>
                </a:r>
              </a:p>
              <a:p>
                <a:pPr marL="0" indent="0">
                  <a:buNone/>
                </a:pPr>
                <a:endParaRPr kumimoji="0" lang="uk-UA" altLang="ru-RU" sz="4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𝟏𝟗</m:t>
                        </m:r>
                      </m:num>
                      <m:den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𝟏𝟒</m:t>
                        </m:r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𝟏𝟒</m:t>
                        </m:r>
                      </m:num>
                      <m:den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kumimoji="0" lang="uk-UA" altLang="ru-RU" sz="5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kumimoji="0" lang="uk-UA" altLang="ru-RU" sz="5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5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uk-UA" sz="4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uk-UA" sz="4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Аналогічно </a:t>
                </a:r>
                <a:r>
                  <a:rPr lang="uk-UA" sz="4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запишемо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𝟐𝟏</m:t>
                        </m:r>
                      </m:num>
                      <m:den>
                        <m:r>
                          <a:rPr lang="uk-UA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uk-UA" sz="4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uk-UA" sz="4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ru-RU" sz="5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2925" y="669684"/>
                <a:ext cx="10515600" cy="5895017"/>
              </a:xfrm>
              <a:blipFill rotWithShape="0">
                <a:blip r:embed="rId2"/>
                <a:stretch>
                  <a:fillRect t="-931" r="-2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-153888"/>
            <a:ext cx="2295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235050"/>
            <a:ext cx="2295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uk-UA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56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033" y="488530"/>
                <a:ext cx="11749177" cy="519627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uk-UA" sz="4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Прийнято записувати:</a:t>
                </a:r>
              </a:p>
              <a:p>
                <a:pPr marL="0" indent="0" algn="ctr">
                  <a:buNone/>
                </a:pPr>
                <a:endParaRPr lang="uk-UA" sz="4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4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uk-UA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читають: «дві цілих п'ять сьомих</a:t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»);</a:t>
                </a:r>
              </a:p>
              <a:p>
                <a:pPr marL="0" indent="0" algn="ctr">
                  <a:buNone/>
                </a:pPr>
                <a:endParaRPr lang="uk-UA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4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uk-UA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читають: «чотири цілих одна п'ята</a:t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»).</a:t>
                </a:r>
                <a:endParaRPr lang="ru-RU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033" y="488530"/>
                <a:ext cx="11749177" cy="5196277"/>
              </a:xfrm>
              <a:blipFill rotWithShape="0">
                <a:blip r:embed="rId2"/>
                <a:stretch>
                  <a:fillRect t="-3986" r="-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093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12321" y="600673"/>
                <a:ext cx="10515600" cy="589501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uk-UA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Число</a:t>
                </a:r>
                <a:r>
                  <a:rPr lang="uk-UA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uk-UA" sz="4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uk-UA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називають </a:t>
                </a:r>
                <a:r>
                  <a:rPr lang="uk-UA" sz="4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мішаним числом</a:t>
                </a:r>
                <a:r>
                  <a:rPr lang="uk-UA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uk-UA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uk-UA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uk-UA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Натуральне </a:t>
                </a: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число </a:t>
                </a:r>
                <a:r>
                  <a:rPr lang="uk-UA" sz="4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ціла частина </a:t>
                </a: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мішаного числа, </a:t>
                </a:r>
                <a:endParaRPr lang="uk-UA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uk-UA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:r>
                  <a:rPr lang="uk-UA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правильний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4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sz="4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дробова</a:t>
                </a:r>
                <a:r>
                  <a:rPr lang="ru-RU" sz="4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sz="4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частина</a:t>
                </a:r>
                <a:r>
                  <a:rPr lang="ru-RU" sz="4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мішаного</a:t>
                </a:r>
                <a:r>
                  <a:rPr lang="ru-RU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числа.</a:t>
                </a:r>
              </a:p>
              <a:p>
                <a:pPr marL="0" indent="0" algn="ctr">
                  <a:buNone/>
                </a:pPr>
                <a:r>
                  <a:rPr lang="uk-UA" sz="4400" b="1" dirty="0" smtClean="0"/>
                  <a:t>Дробова </a:t>
                </a:r>
                <a:r>
                  <a:rPr lang="uk-UA" sz="4400" b="1" dirty="0"/>
                  <a:t>частина мішаного числа є правильним дробом.</a:t>
                </a:r>
                <a:endParaRPr lang="ru-RU" sz="4400" dirty="0"/>
              </a:p>
              <a:p>
                <a:pPr marL="0" indent="0" algn="ctr">
                  <a:buNone/>
                </a:pP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2321" y="600673"/>
                <a:ext cx="10515600" cy="5895017"/>
              </a:xfrm>
              <a:blipFill rotWithShape="0">
                <a:blip r:embed="rId2"/>
                <a:stretch>
                  <a:fillRect t="-19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04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7603" y="367761"/>
            <a:ext cx="7236125" cy="5638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зашифроване мішане число: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fc.vseosvita.ua/000jrt-1ef4/00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56" t="31126" r="22218" b="16777"/>
          <a:stretch/>
        </p:blipFill>
        <p:spPr bwMode="auto">
          <a:xfrm>
            <a:off x="1627335" y="931653"/>
            <a:ext cx="9056659" cy="55640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722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fc.vseosvita.ua/000jrt-1ef4/00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86" t="20961" r="20744" b="11135"/>
          <a:stretch/>
        </p:blipFill>
        <p:spPr bwMode="auto">
          <a:xfrm>
            <a:off x="1552756" y="362309"/>
            <a:ext cx="9074988" cy="6116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06232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3970"/>
            <a:ext cx="10515600" cy="1092739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1</a:t>
            </a:r>
            <a:r>
              <a:rPr lang="uk-UA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(перетворення неправильного дробу в мішане число):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94736" y="1199070"/>
                <a:ext cx="11602528" cy="5253487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uk-U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Щоб неправильний дріб, у якого чисельник націло не ділиться на знаменник, перетворити в мішане число, треба чисельник поділити на знаменник. Отримана неповна частка буде цілою частиною мішаного числа, а остача — чисельником його дробової частини.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uk-U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uk-U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uk-UA" b="1" dirty="0" smtClean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 </m:t>
                    </m:r>
                    <m:f>
                      <m:fPr>
                        <m:ctrlP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𝟐𝟏𝟐</m:t>
                        </m:r>
                      </m:num>
                      <m:den>
                        <m: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𝟏𝟑</m:t>
                        </m:r>
                      </m:den>
                    </m:f>
                    <m:r>
                      <a:rPr lang="uk-U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uk-U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𝟏𝟔</m:t>
                    </m:r>
                    <m:f>
                      <m:fPr>
                        <m:ctrlP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uk-UA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𝟏𝟑</m:t>
                        </m:r>
                      </m:den>
                    </m:f>
                  </m:oMath>
                </a14:m>
                <a:endParaRPr lang="uk-UA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uk-UA" sz="4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 </m:t>
                    </m:r>
                    <m:f>
                      <m:fPr>
                        <m:ctrlP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𝟐𝟐</m:t>
                        </m:r>
                      </m:num>
                      <m:den>
                        <m: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uk-UA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uk-UA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𝟒</m:t>
                    </m:r>
                    <m:f>
                      <m:fPr>
                        <m:ctrlP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uk-U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4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</a:p>
              <a:p>
                <a:pPr marL="0" indent="0" algn="just">
                  <a:buNone/>
                </a:pPr>
                <a:endParaRPr lang="uk-U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4736" y="1199070"/>
                <a:ext cx="11602528" cy="5253487"/>
              </a:xfrm>
              <a:blipFill rotWithShape="0">
                <a:blip r:embed="rId2"/>
                <a:stretch>
                  <a:fillRect l="-1050" t="-2091" r="-10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507" y="3043613"/>
            <a:ext cx="1562626" cy="189932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751" y="3043613"/>
            <a:ext cx="2286000" cy="341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615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188" y="399631"/>
            <a:ext cx="10515600" cy="9374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2 </a:t>
            </a:r>
            <a:r>
              <a:rPr lang="uk-UA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(перетворення мішаного числа в неправильний дріб):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93297" y="1454689"/>
                <a:ext cx="11481760" cy="5058254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uk-U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Щоб мішане число перетворити у неправильний дріб, треба цілу частину помножити на знаменник дробової частини і до отриманого добутку додати чисельник дробової частини. Ця сума є чисельником неправильного дробу, а його знаменник дорівнює знаменнику дробової частини мішаного числа.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uk-UA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f>
                        <m:fPr>
                          <m:ctrlP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uk-UA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uk-UA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uk-UA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ru-RU" sz="48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3297" y="1454689"/>
                <a:ext cx="11481760" cy="5058254"/>
              </a:xfrm>
              <a:blipFill rotWithShape="0">
                <a:blip r:embed="rId2"/>
                <a:stretch>
                  <a:fillRect l="-1062" t="-2171" r="-10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093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804" y="649797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за підручником: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804" y="2291452"/>
            <a:ext cx="10988615" cy="21252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§4, п.29, </a:t>
            </a:r>
            <a:r>
              <a:rPr lang="uk-UA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773, 775, 777, </a:t>
            </a:r>
            <a:endParaRPr lang="uk-UA" sz="7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7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790</a:t>
            </a:r>
            <a:r>
              <a:rPr lang="uk-UA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792.</a:t>
            </a:r>
            <a:endParaRPr lang="ru-RU" sz="7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4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завдання: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608" y="1506448"/>
            <a:ext cx="10515600" cy="11159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теоретичний матеріал з підручника: </a:t>
            </a:r>
            <a:endParaRPr lang="uk-UA" sz="6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 п.29, </a:t>
            </a:r>
            <a:endParaRPr lang="uk-UA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№№ </a:t>
            </a: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774, 776, 778, 791, 793.  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119</Words>
  <Application>Microsoft Office PowerPoint</Application>
  <PresentationFormat>Произвольный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  уроку:  «Мішані числа»</vt:lpstr>
      <vt:lpstr>Слайд 2</vt:lpstr>
      <vt:lpstr>Слайд 3</vt:lpstr>
      <vt:lpstr>Слайд 4</vt:lpstr>
      <vt:lpstr>Слайд 5</vt:lpstr>
      <vt:lpstr>Слайд 6</vt:lpstr>
      <vt:lpstr>Правило 1(перетворення неправильного дробу в мішане число):</vt:lpstr>
      <vt:lpstr>Правило 2 (перетворення мішаного числа в неправильний дріб):</vt:lpstr>
      <vt:lpstr>Робота за підручником: </vt:lpstr>
      <vt:lpstr>Домашнє завдання: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Sch</cp:lastModifiedBy>
  <cp:revision>12</cp:revision>
  <dcterms:created xsi:type="dcterms:W3CDTF">2020-12-12T17:47:21Z</dcterms:created>
  <dcterms:modified xsi:type="dcterms:W3CDTF">2022-11-14T09:55:42Z</dcterms:modified>
</cp:coreProperties>
</file>