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FB1374-9F0A-4F94-839C-5B90C1B3B32F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7027D-0CD6-40E6-B106-3050AE0C2B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FB1374-9F0A-4F94-839C-5B90C1B3B32F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7027D-0CD6-40E6-B106-3050AE0C2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FB1374-9F0A-4F94-839C-5B90C1B3B32F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7027D-0CD6-40E6-B106-3050AE0C2B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FB1374-9F0A-4F94-839C-5B90C1B3B32F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7027D-0CD6-40E6-B106-3050AE0C2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FB1374-9F0A-4F94-839C-5B90C1B3B32F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7027D-0CD6-40E6-B106-3050AE0C2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FB1374-9F0A-4F94-839C-5B90C1B3B32F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7027D-0CD6-40E6-B106-3050AE0C2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FB1374-9F0A-4F94-839C-5B90C1B3B32F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7027D-0CD6-40E6-B106-3050AE0C2B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FB1374-9F0A-4F94-839C-5B90C1B3B32F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7027D-0CD6-40E6-B106-3050AE0C2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FB1374-9F0A-4F94-839C-5B90C1B3B32F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7027D-0CD6-40E6-B106-3050AE0C2B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FB1374-9F0A-4F94-839C-5B90C1B3B32F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7027D-0CD6-40E6-B106-3050AE0C2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FB1374-9F0A-4F94-839C-5B90C1B3B32F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7027D-0CD6-40E6-B106-3050AE0C2B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CFB1374-9F0A-4F94-839C-5B90C1B3B32F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EF7027D-0CD6-40E6-B106-3050AE0C2B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85786" y="357166"/>
            <a:ext cx="814396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5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5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Додавання і віднімання </a:t>
            </a:r>
            <a:endParaRPr kumimoji="0" lang="en-US" sz="5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5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мішаних чисел</a:t>
            </a:r>
            <a:endParaRPr kumimoji="0" lang="uk-UA" sz="5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857620" y="3643314"/>
            <a:ext cx="507203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Математику вже тому вчити треба,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що вона розум у порядок  приводить.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М.Ломоносов</a:t>
            </a:r>
            <a:endParaRPr kumimoji="0" lang="uk-UA" sz="18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16386" name="Picture 2" descr="http://evgavrilenko.ucoz.ru/136527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643314"/>
            <a:ext cx="2613585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142976" y="428605"/>
            <a:ext cx="750099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Подайте число 1 у вигляді дробу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	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http://evgavrilenko.ucoz.ru/136527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500826" y="4000504"/>
            <a:ext cx="2428892" cy="257176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643050"/>
            <a:ext cx="546735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1071538" y="428604"/>
            <a:ext cx="771530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Які з дробів є правильними,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 які – неправильними :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47625" cy="276225"/>
          </a:xfrm>
          <a:prstGeom prst="rect">
            <a:avLst/>
          </a:prstGeom>
          <a:noFill/>
        </p:spPr>
      </p:pic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0" y="276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85" name="Rectangle 25"/>
          <p:cNvSpPr>
            <a:spLocks noChangeArrowheads="1"/>
          </p:cNvSpPr>
          <p:nvPr/>
        </p:nvSpPr>
        <p:spPr bwMode="auto">
          <a:xfrm>
            <a:off x="0" y="762000"/>
            <a:ext cx="2423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89" name="Rectangle 29"/>
          <p:cNvSpPr>
            <a:spLocks noChangeArrowheads="1"/>
          </p:cNvSpPr>
          <p:nvPr/>
        </p:nvSpPr>
        <p:spPr bwMode="auto">
          <a:xfrm>
            <a:off x="0" y="2286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5390" name="Picture 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643182"/>
            <a:ext cx="640714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http://evgavrilenko.ucoz.ru/1365277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4357694"/>
            <a:ext cx="2177988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00100" y="357166"/>
            <a:ext cx="77969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dirty="0"/>
              <a:t>Перетворіть на неправильний дріб</a:t>
            </a:r>
            <a:endParaRPr lang="ru-RU" sz="4000" dirty="0"/>
          </a:p>
        </p:txBody>
      </p:sp>
      <p:sp>
        <p:nvSpPr>
          <p:cNvPr id="13314" name="AutoShape 2" descr="data:image/jpeg;base64,/9j/4AAQSkZJRgABAQAAAQABAAD/2wCEAAkGBxQSEhUUEhQWFhUXGRgaGRgVGBgZGxwYHB4XGhsYGB4ZHiggHholIhocITEhJSksLi4uFx8zODMtOigtLisBCgoKDg0OGxAQGywkICQsLC0rLCwsLCwsLCwsLDQsLCwsLCwsLCwvLCwsLCwsNCwsLCwsLCwsLCwsLCwsLCwsLP/AABEIAQ8AugMBIgACEQEDEQH/xAAcAAEAAgIDAQAAAAAAAAAAAAAABQYEBwIDCAH/xABGEAACAQIEAwYDBQUHAwIHAQABAhEAAwQSITEFBkETIlFhcYEHMpFCUnKhsRQjYoLBM0NzkqKy8DTR0hU1U1SDwsPh8ST/xAAZAQEAAwEBAAAAAAAAAAAAAAAAAQIDBAX/xAAxEQACAgEDAQYEBAcAAAAAAAAAAQIRAxIhMQQiQVFhkfATcaGxBTLB0SMzQmKB4fH/2gAMAwEAAhEDEQA/AN40pSgFKUoBSlKAUpSgFKUoBSo/jXG8Pg7fa4m6lpNgWO53yqN2bQ6AE6VqHnL4xXDKYMCxb1Ha3VzXm8Dbt7IN9Xk67CrRg5cA2rzJzThcAgbFXlQn5U+Z36dxB3jqRrECdYrSnO3xexF8G3h5wloyDlIa+4PiRpa8e6Z03rWeP4y9xmaWLNvcdi9xvVjt6Co0mr9iPm/p+7+gM+zxe7au9rYd7T699HYOZMks0yZNbS5T+Ot63lTH2u2XrdtwtyPErojH/LWnaVm3bsHsjlvm3B49c2Fvo5iSmzr07yHvD1iPCpuvEOGxD22D22ZHUyrISrA+II1BraHKPxtxeHITGAYm1tm0W6NtiNG9GEn71QD0dSqvytz/AIHHrNm8FcCWtXYS4oGpMEwQOpUkedWKxiUf5HVo3ysD+lAd1KUoBSlKAUpSgFKUoBSlKAUrheuqilnYKqglmYgAAakknQAeNa45r+K9q0pGDCXTMG9dJWyPwx3rp8lgfxdKtGLk6RKVmwsfjrdhDcvXEtou7OwVR7mtV84fF8KCuCAVf/mL6tr/AINowzHzaB5EVqXmXnW7irhd3a63RrmiLv8A2Vod1R4Ey3jVWvXmc5mYsT1Jmr1CPO7+nr+3qCb41zPdv3DcZ3uXD/e3Tmb0QfLbHkoqCdyTJJJPU6muNZWFwTOCdAo3ZtBS55HpXoQYtKkSlhd2Zz/DoP8AnvXA4iyNrRPqxq/wEuZxXq/smRZg0qUsXrLkKbUSQND/APys3E8NtSATkJ213+ulaw6Jzi5QlF18190RqK9SpDHcJe2C2hUddo9RUfXNkxTxvTNUywrZHIPOV3A2HxLL2/ZsECuxBytEgNBP1mtb1YsD/wC2Yj/Ft/0q/Tt3Jf2v7F4Pn5Ho/lH4mYDiEKl3srpj91ehGJ2hDOV/RTPiBVyrw5V55T+KmPwOVe07eyNOyvd7TT5X+dY2AkjXasCh6qpVW+H/ADrb4rYa7btvbKEK6tBAaJhWHzCI6DcaVaaAUpSgFKUoBVH5m+JOHsKwwxW+66Fs2Wyh/juQQSPupJ6GN6t/EcGt61ctMSFuIyMViYYFTEgiYPhWnuaPgjdumcPjSwUQtu+sAROga2Mo6bJV46f6iVXeUPm/4hXcW3fftY2XKUsL5pbklj/FcJOmkVScZjHutmuMWPn4eAGwHkKtPHPhlxPC6vhXdZjNY/ejrqQksBpuQKqLoQSCCCDBB0IPgamWRtVwvD3+obONKUrMgybORdXGY9FBgerEfoPyrjicU1w946dANAPQV0Uq2t1S4ApSlVB9Bq28Zw3aYbPuQFcH6T7QaqNbAxGHK4EzuLI/2ivT/D1qhli+NJeEbsrOAxBfD3bZOqrmH4QRI9B/WoWpHgjDNcDEANauAk+kj11A0qPrjyzc4Rb7tvfqVPlWPA/+2Yj/ABbf9K+8u8j4zGw1u2Etn+9vEW7fjoW1b+UGtncsci4TDv8As2KvpibTZbj9mSEFwSBblSSflB6b/WMHL+T+wRprhPCL+Kfs8Pae6/hbUtHmY2Hma2pyv8Cb9yHx10WV627cPc9C3yKfTNtW7OX1wqJ2eERLaLuqWzbHqe6NT49alqxIIblTljD8Os9jhVKqWLMWYszMQBmJPkBoIGm1TNKUApSlAKUpQClKUBG8X4mbBTuZlbNJmIIiB7jN/lqu8XvYPFAjE4Jbq9CQhb1k5SOuoaat2Lwq3VKuJB/I9CPA+da541wbiFmWsC3cAJkXZjLrDKy6g6aqwMSdYGtJalwWVd5WOO/Dbh94lsMl/DnTum4pTzIBDt/q9qquM+H9jDMWxNy6LJiLqCQviLoCEjyIGXxI6239l4recM1yxhgmyoO1Dzvmnw/rUxwrhd1ATiMS+IYiCCiW7cbfIo108SR5VnrfiW0opp+FmGuWxcs4m5lO1zuXLZ/mSBPlM+VROL+EuJB/dXrLr4tnQ/QBhtB3q88D+HuKs4sYjh+KGGsMSXRlZwSPshJCuh1ElgV1gyBWyDw20suyqpOjFZRSSdyAYzE9Tr51V5XHzGmzy9xPkbHWAS2HZlHW3Fz8lk/UVXSK9XY3BNZksc1sa59ivj2kaR1zCBvIESYfjfLWGxYi/ZVj94aOPRhr7bVrHJaKuNHmpFkgTE9TWyls3cepsYK2ey+R8Q8qgA3C9WOke+3WrbgvhfgLbhity5H2bjgrPmFAn0mKumD4aLg7NO4gGUlIGX+FY0Dfpv4A7x6qWKElHa+S0G0ml3lA4H8MsNajtFbE3TsD3V9lBiPEsSNtqz8ddt2rwwWEtWHvgTcZba9jhU08pe9vAMCSJG9XninCbl3D3LWEvHDs2hv5cznxCmRB3GYfLPdGmlJ5R5Qu8OS6mIIa5duFu0We8sADvHWZLGDqM3ueJS1bsmq2O1OMWbdxrKJec24DNbs3LgzEZspZFIzQQTMDvesYN4GCWkMZZvxHcf0HhA8KsmFwq2wERQomAB1Zj+bMTvuSa6cLw+2ce9i8ZKtbIXYMWCOyz9rcyP6Gu7oepjhcm4t2q9+RWSZsThuEFq2qqI0EzuWjUk9TWVSlZlBSlKAUpSgFKUoBSlKAV1Yu4iozXCAgUlidgoEknyiu2td/HjiBtcKdVJBuuiGJ+WczTGwMBTP3o60BXeE47GYoNftdlZsOxNm3eR3fswAFZmDr8xBbWdDuRBq0cKss9xEcAzJbKSBlA3113gaePTpTuC81reVLOBsPeyIql2/d2lygCCzAtOm2WTV85WLByLpVnKsQUXKAoK90SxPh6x00FczW5onsTHFcbbwmGuXmEW7NstlUAd1RoqjYbACvKXNHNOJ4hdNzEXCRJKoCciDwRZ09dzXqfmfhP7XhL+HkDtbbKCdg32SfIEA+1eR+I8Pu4e41q8jW7iGGVhBB0/oQZ6gg9a0xxSKyZ6D+DuJxzcO7fEut2wC3Zgz2oRO63e2ZQVICnXQ6xAq5f+lIUiy2UZttwo0DIo+zG4B2OkAaDz58MrvEcRdXB4W7dXDZ1e+FMKtuRnlo0zAEZR820b16E4uMrq1slHacxX7SgAd4GQYJUAxI6aTWWesac0Xxpyek4ngrE63SBqO6BJGkGToG0PSO9p41q74nfEv9nz4Dh8oyFku3dsp2ZLc65pmXOszGutbT4fmNwi47NCqyAkRucxhQAYlN5jpXnn4ucqXMHjrt3KTYvu1xHAOUM5LNbJ2zAzp4QajD/ESkxNaXRsH4PY/it+0+Iu3Rewqkrkun94SIzG00bL4MYMEabja16wtxYaCD/wAkedeZ/hm3ErzthMFdu27Fwjt2WMqKdGfMQcjlRAywTAHSvTgFa5Iq9isWasu8rKX7XG3Xv3LZmJy20Zdf3aJ4EbkkmBM6z14x2uHOxPaGWnrm8dOo6Rt02qT5ps4gi4bF22gzXS2ZMxZSxbutMAxI1U71H3RsfMD6kV634VFOM29+Dm6melxRt+zcDKGGzAEeh1rnUdy6xOEw5O5s2/8AatSNcDVOjZbilKVAFKUoBSlKAUpSgFVH4lcEGLwptkwGlZicpMMr+zKunWd6t1YPHAP2e7PRCR+Iar7zGlQ+AjXPK2Fa1hLNt1CMiBWA+8vdLabzEz51MYe5ldXicpn8iD+RNdN+6EUs2iqJJgmB46a1FjmOx2V2/nHYWtDcGoZtJCfe3Akbkx0rn3bs1NiYe+HUMpkH8vI+BrF4jwbD4gg38PZvFdjdtJcj0zAxVR4Bjr7WxdYtaNzvLb+4mmUODoXI1MjTNHSaleH8ztdD5QpKO9tjr8ymDoDWiaK0TuEwdnDoRat2rNsSSEVbajxJygD3qNOIW87OpkL3ADII6mQdQW0PmAtYFu/cxDFCxaGEjLlUQAwjTUCQZk69dIExa4UEWV1udTtmH3fTqPP1NcvVLXBxRrhemVs68XeFvJc6rpH3p0y/18NATtWdgsal5SUMx8ynRlPgwO3rsdxIrGxnDBcUMCQ4HdmQNYkEecDXcR6gwV6wUfUQw6gwR6EdDUdL2I0xl7TLeqxsPpUZxPigSVQy+xI2X1/i8vc+dV41xnsUzXLjFcwLgu2iZlRngn5VNxSw2jptWPx3FnDWheVZt2iO0VR/dHRivmujeYUjrNdTl4GVGHx7jBsRauWm7O6Rbt3bcFQW7oS4NCh6AiQfLUD64Ege/wBCDUjjri3LOZSrK2QqRBBBZSGH1BB9Ki7DFiSRGVmHtpH5V7P4S+xLzaPM/EJVJfI2fy3/ANJh/wDBtf7VqSrA4DaK4awp3W1bB9QoFZ9edP8AMzujwhSlKqWFKVUX4u+GxFy2TmTOTlJ6NDnJ4RmiNtOk1SeRQVsrOajuy3Urqw2IW4oZCCD1H9fPyrtq6dlhSlKAVXuZ+K2uydA8lSCwRWcjKQxXuA97T5d/LWurmvilxWWxbVu/q7hgsJrMH5h4aAEk6HRisMKznKtiyRgcN41h8R/YXrdw7wrDNHjl3/KoDmDkGzfY3LTGxcLByAA1pnH2mtnuzvt4mQZNYHN3w+FxjiMCexvg5soJVWOplCNUc/Q+Wpqe+G/FTxGwi3tXUsl8bEhRMx/FKqdt2iqcbotzszlg+C8VuKGTE2mUjRzYQBv4v7QGDvMQRqJBFSXK3w5/Z8z38Vdd7jtcdLbG3aztBJganaNTtV9mk1k5smjqw+GVBCiBM+/vXbFJpNUosIrpxOFW4IYf9x6V3TSaUCt8V5SS8jKxzBgV7wjuMGDLmGusg6dUXwmoFvhu5GX9txPZ5cpTtiVKwRBlJ2/SthTSaspSRWkUTgXJeGw9w4YhlJRCjh80wxIBLyZBViFgJ3mMSARM3ORUz51vMNwAVB3CAzBE/II23Nd3Mad60/4l/wBrA+2Ux+I1l8v8cFx2sXCO1VA411a3OXMR4g6HpqPMDswZ5xWzoxyYYy/MictpAA8ABXKlKkkUpSgBrV3M2M7S6bqD++t5fw920T6FZPvVy5y4gbVkKDBuHL/LEsf0H81a+xFwd07wc2/gDEeOsfWuPqp7qJzZ5bqJYeX+M9jcyk9wkBx4E7N6gb+XtV/FaabErZtl7hjdm9dz7ACPQVlcuc14pMCEvAW8pbK2vaCzPcVhsGA00kxl2Ik16fJoi0+O4jDPSnZsvHcZtWmCE5nYgBEGZtfHoo9YnpUhWs+WUe7iLebfNngnUBe93j1aRr6xrub7xy5lsXNYJXKCOhbug/U104sjmm2bY5uW5VcTBdiGLyT3miW8zGn0AERoK64r7FKodB8ior4b4YJxDiqrEK9hgAOt5C7T0iVEe/lUtVW5T42LHHMbbcFbWJFhVuEEL2ttFVUmI72dgNdTlHWlbMG16V9bQEnQDcnw866sNiFuAlTIBI9x/wAn0IrKibOyldT4lQ62577AkDyHU+A/XXwNd0UoWfKV9ikUoWfKVj43HJay55707AttE6DXqNhUVaxeIvm4LRVVB0Zu60EtEA226LOonveNSoiz5zFfGdFnYEn1YgL76N6SPGvvLbRiIHW20+xSPpmP1rN4bw0oWa42ZmEdTAMSJOrHz00gRWFwBQMTAMgJcE+jWxWkOSHwWulKV0GYpSlAU74hGOwP+J/9n/aqCtsIyqP7MzC9FI1gfwnUx0jw0GzOfMIXwpYCTaYPpvlAKsfYMW/lrVOJJZcr6FWEkRqNgR4TP1n1rizx7dnPkj2jsS72rFiAVTUT1b5lEeQyttuy/drvxGIBdVJhVHaMTECCAgM7SZP/ANOsXhN0dir9HBuH+fv/AJAge1dlqyM2dhLaAE+XX8z9T41i0rM63LhyG4bE9dEaOkmVGnjoTVt5nb9xH3nT8mDmfZTVL5GacWv4X/SrnzP/AGafjH+166+n/lnRhWxW6V9pQ6BXHgfDHNsFFCqzOxLsQczMzPoF6EkaxtXdYt5mVfEgVaEQAADQDQUBCvwVz/ees5m/LNFcjwm5bM4e4Yb5luO2+vfUwY3gqABtERBmqVFsEFb4bdSLgh7imcpYnNoVjO+sweu1SGExtxmh8Pdt/wATNZK+gyXC3+kVm0oBNcL1wgEhSx8AQP8AcQK50qKBDHhzXrzXL4KoFCogeDvJYm2f66zt3QTJ4awttcqCB6k6+JJ1J9fCu6lAAahOWFm85+6rD/M/X/Ifoamqj+V7Ym84ESwX6Av/APkq+NbkSJ6lKVuUFKUoD4wnQ1qvnHlI4eblsE2BrM62wCCVbxTQQ3Tr4mj/ABc+I2Iu4m5hsNda1YttlJtkqbjLuSw1ielWn4W88OmHspimL22nvnVk7zCT95fHqJJ12rLK40tRPw9eyIDD9zDhAD3F7PXeF7s+4hvepDNU5znwG1axFs4aMmJWQgIyFy9pF7Pp3u2WRMAJI0Bqx8vcirbIfEkXG3CD5B+KdW/IeRrB4W3Rg8bsx/h1wx8zYhhCFcqT9qSCSPIZYnrPlVo5kWbB8mtn/Ws/lNSYFY/ErBuWnQblSB6xofrFdMYKMaNYqlRTopFfUaQCOon619is6NTgVPQwQQQd4IMg+xANWbBYkXEDDToR4EaEf86QarT2Q8K2aCyTlJBgMDAKkETG4NSXZ3MOxKg3EO+UEkjzA2fziDHTSJogmqVGJxpMwUq6bTngQG0U6E6E6T0qUqKB8pSlKApSlKApSse5jrStla4it4MwH69fLzHjSgYvHMRlQICM1wxr9wRnMend9XFZ3L1rLYQ9Wl/ZjK/RYHtVXvYg33ZhILEW0BEZQ0ZTr1bMGPqo1y1eEQAADQAQPStIIhnKlKVcqKUpQHljjnDLVm/ftYpSLyXbmQsLneU95XMDVftHyPmKmeH2Vt2kRTKhQAR18/ff3rc/PXJtriNqG7t5NbdwbgjUA+U/SfMg6UFlsK92xfGR7WpGgXLE5ljYdYGmoI0Iri6mDo68E1ZMWOK3FW0shls3Vu2wwnK4108Aev1EazuPlrmKzjrXaWW1Gjo0ZkbUQw9QRI0MHXSvOeHv3Lv7xEZUJhZusGKie8FKldf+aVIco8Zu4XEZ0Ynd1nu5lkLdtXABA70T5mRqNIwyeO7f+hkip8HpOlY+Axa3raXUMq6hh6HXXzrIruOQpd61ke4n3XaPQ99R7KwHtXGpDmKxluq/S4IP411HuVn2tVH1k1uXR137mVWaCYBMAwTAmASRB85q2Bp1GoOxFVZkBEHY6H0Ndvw54ocTw7DO051Tsrgb5g9r922bzOWf5qEEzxHALdAJ+ZQwE7ENEq2mxIH0rBs4PEgH97lgd1ZV5PQEskge+lTNKAjsDfvE5Xt6Dd2MH0gfMfMaf1kq+UoDh265suZc2+WRMeMb1wxWKVFLHWBOUQWPgAPP6V8xeDt3RF22jjwdQw/MV04fhNi2ZSzaUgyCqKNfHQb0BHDGYk97LAafslsvkugJ0+0dCQdNRXbw/g6C2HcMpaXuAncsSx7T+ITB11iNQBUzUZx26SotLqbhg/g+1/m0T+YnpUg6uBYc3LhuEQoJaP4mnKsfwj88sVZqx8DhhbQKPUnxJ3/55CsirpUVYpSqVz3zqMKVsWCrYh5zHfslABzEbZ+8sKfvSdNClJRVslJt0iX5m5qs4LKryztByLuEkBnPh1gbsQQNiROI4YAgyCJBGxB2Irzn+1s+e9ddne4xYsxJJmAgE7d0KABoOlSFvnnE2gLauoVAFA12XQfa8q54Z7k74NpYaSrk39VA+JnJ/wC0gYi0me4qlHQbtbMjSNyJ1HUAfdAN/pW8oqSoxi6dnl/9lv2DbtssPbUrluEpmGmVoIJDADaOp1r7g7OW9BILBGYxoJuODp5DJXobmXlqxjrZS8on7LgDMvp4jyP661555g4bd4fxBbV5pBBQMeqnvKZO42gnX5gZINcs8bVnRDImWnlrm3EYG4VXv2m7wtuYWRoQCAch2M6zJ00rc3AuMW8XZF20TB0IOjKw3Vh4j6EEESCDXnfHPCZhqU70eIHzAeZWR6xU1y5zHdwrdpYYFWAlTqjDoSAd/AjX9KrizOPPBbJi1ccm7+N4Q3bLBRLiGTp3l1AnoD8pPgxqrW3DAEbESPesPAfFjDwBibT2XOgykOjH+Fjl18omsDEc3YbtHKC5kY5h3QILSXHzfelp/jjpXRLJDmzBQl4E6Ko/wZ432eMx2AuMJN25ctjxZWZbgHqApjwVqlb3ONkDurcY+EKPzmtZX8DeGPOMsXFtHtjdWJJWTJBAABnWRsZIO9QssPEn4cvA9LO4USSAB1NRz8bQEAK5B+0AAB5wSD+Va/xvPjXzb7SyqIurBXLy2kOJVdF1gec7gVP564up6ucGlj9TqwdNGSuZOtx1Z7qFl8QQCfQHz01I2NSGFxa3FVlPzTAOh03EHWRVOtONQOhM+phv618Rh2h0GgRhprMtr+QrOHXTTepWi8ukg0tLLZj+JJaMGWYiQqjptJJ0A95MGAYqOPH2AJKKBH3zp5nujTr0296oNnjd79sdblw3Fa4VOYKIjuqRlAiIAjrr1qyl6Z+qy6uxwMXT49Pa5Juzx7KJugQNSyA6DxyySfb6VlcAQX2OIYyZhUIIKATGYHUNBmPMnrpVcLc7oHhK+uUlZ94rB4jxBrGHe9buNba2GGZdZRWIhh9oRrqDB1FWwdXNOp77kZemi1cNjbFfCa8+2viliCMqYq45PRbQJ9iU0rC4hzJjMQD2z3ghGoLZi3kLaSg9T9K73m8n/k4/heZtvnH4gWcKjrhyt6/soBlFc6AOw6z9ka+Mb1p7F3We9J1ZhcZ221uOpZtOpIY+tYNq5cZs9y0wVTCIChjpnbvb9I6Sd5mpDA3bbOA9zswzd5nVpA6kLuQB0G/vXPknKRtCKiWXk/lN8dezOCmGt7sNCzn7Cei7t0zaa7bis8JsKoVbNsBQABkXQDQDasLlTEYU2Ft4Rw6WgAd5kySWkDvEyT5k1NV14oKMdjnyTcmKUrjccKCSQABJJ0AA3J8q0KHKtK/HnAriMRhUDAFUY3DucpPcH1D/AFNTHM/xisWWa3hgjkSO0ckrm6EIneZfUrPTxrUvF+KYrG3Wuq1zM5ku4VF6ABRBYgDQa9BWU57bGkY77mXZS9bAAIuqNO8crj31Dfkaj8di/wBl7yEQTJssddd2QicvodK+PhyoHb4h2J2S3oT5Qveb8qyOEcGxWIfLgcFJmDcYZo8cznuK3kWnyrnhC34+/fCNZSo5WOMC4ulm6ZG2UZfqTEVhYljrC2bJ8GvFT9LRH0rYvD/g1i7ig4vFKCd0UsQPULAJ9677/wAJbFhkUuryrE/utQQVA1Zm0Pe+lXWLTwvfr+hV5L5NXftrD5sRZnye+36NT/1Ef/HHsuJ/8621b5CsD+8uD8Atr+qmskcm4cDV7um5LKPcwsVOl+Hv0Ite/wDpp61jixGS67HQQtq6d/xXDW7i9V3k7C4XG2DftqQyXXXVnI7rZkJBPVSp9SfSrB+yXTsoH4mEf6ZP5VhnwylW3v6G+HLGN7nXbbvsPwn31H6KK5AwxPQgD6Fv+9cbWFua9xpO85f+8QKz8NgIIZzLaaAnKD/X1PlpWUembZpLOkjTwwJv41rgRir3yykv3cufRgqgnTQwY3rauepPEojFVciSSVGaCY3iDJ8xTh3A7V26qPmZYZmBYwQIEGI6sNDpANdOTA5tGGPMopkLYvAJmYwNWJOgAJLGT5Tv5V0Yjhd3GYd7OHVXN0NDOWW2AWkl2USNDsNSfcjY+G5ew9tgy25I1GZneCNiA5IB896lKmHSJO2RLqW1SNFYT4M4wEBnwaj+AOxB1OmdTO58N6krXwdxBkPjYHQII01mcoWPatx0ro+Gu8w1s08nwWcH/rn/ANf/AJV3J8Hrg2xz+6k/qa23SoeKJOuRW+SOVzgLTq103XdpLQFEDQAAe+vnVkpSrpJKkVbvditV/Hbit5Ewti0dLzXGdCYDrbCnKfKW9JiekbUqs89cnJxK0im4bVy22a3dVcxWRDAgkSCOnkKiStbBcmhjeAMASfARp69B71JcE4BisaSthNAYZxoq+rMIn0BPlWyOXvhLYsmcRdbEd4sFC9kpJMkvlYljPgQIMRFbBsWFRQqKFVRAVQAAPAAaAVzx6fxNpZfAoXK/wrw2H7+Ii/cO4M5PeTmfw7xj+EVfcPYVFCIqqqiAqgAAeAA0ArspXSklwYttioHj+EObtRJGUK38MFiG22OYyZ0geZqeqA49xYA9khJJOVyoJgxOQkaKY1Mnb1oyCLqD52xTW8HdFv8AtLuWzb/HdIQR6ST7VM33hWI3AJ+gqqcWx/bYvBW0AdhbOJC/ZLMuS2zEbIoa489cqgakA1RJYMBw+1h1GQKuS2qMRp3UGmbxgSQTqMx8a7MFxBLpuKh1tOUcERDQD7gggz513YexlULJPixiWJ3YxpJ+lVP4YKTh71xzLXMTdM9YGVQD46g/WOlAXCsRsSXtq+HyPnAKszEJlP2pAJPoBr4jesxd6heTP+gwn+Ba/wBooSYPB8DcXiF18Rd7W52FvKQuREVncMqLmJGtsEkmT+l34Av74nwRh9WT/wAaqrsBxFN5fCv6QlxI9++asPDMWLV9J+W53D4A7oZ6Ge7HXP8Aw1JBbKUpViBSlKAUpSgFKUoBSlKAUpSgFKUoBVX4tdzXWPh3R7b/AJ1ZnaASdhrVRJnU7nU+p1NQyUY+K+R/wt+hqr/DiznwqYpwe0uW7aa9LdoC2oXwDFWf+ep7mPE9lhMRcG62nKx97Kco2PWK7uEYAWLFqyP7tET/ACgAn3OtQDJmKp3IH7zD2IAC21a40GR214uwEzutt5Ij++WNoq241stt2G4RiPUAmovkzhgw+CsWwZORWZvFmAP0GijyUCgJlajuXB//AJMN/g2v9i1IXTCkjcAn6VH8smcHhTprYsnTb5F2oDG4t3MVg7n3mu2SfJ7ZuD/VZH1qfwd8I6sdgdfTqfbf2qI5jEWe0mOyuWrhJjRUdS51IHyZt6k2tgyDsdKAuNKxeF3i9m2x3yjN+IaN+YNZVWIFKUoBSlKAUpSgFKUoBSlKAUpSgMLjTxZfzAX/ADkL9dartWHjdstZaNYyt7KysY84Bqv1DBDcyjMtm1r+9v2l0EyEPbMD5FbRHvUxULjxnx+FXpbtYi6dvm/dWlPiNHfbxqbqARXNInBYoTE2Lw9yjAfrUklvKAPAAfTSsbiwm0Rr3ii6anvOqz7TPtWYaA+R41FcqWsmDsJr+7QWzIgzbJQmOmqmpasThiZVYSDFy7t0m47AesEUBzx2FF21ctnZ0ZD6MCP61x4bf7Szbc7uiMfUgE1lVicMEKyndXuD0BYso3P2WX/9UBZ+Xz+5jwZ/zYn+tSVRvL/9l/O/+4j+lSVWApSlAKUpQClKUApSlAKUpQClKUAqKxfBgdbZCeUSv5EEfp5VK0oCk3+GvbxRe4B3rKqhUkg5XYvMgQe8mnrvFZNWnEWFcZWEj/mo8D5io48DTo9weUof1UmlAibeG7SR4DN/lII/OuNWLAYBLQIWSW+ZmMk/0A8hA1OmpqMxnDHDEqAU3GsEeRB0jzn260oGBXxUPzawxMHpI7pA9I+s1wsObhy2hmb6AebSRp6a1Zf/AE5OyFvoNjpIP3p+8ZM+Mmd6UCvVywmAdiSqEqzfNKwICqTBMxp0HSpG1wMhhmuyg6ZIY+RbNHrCjyiplVAEDQClA6sJhxbQIJMdTuTuSY6kydPGu6lKAUpSgFKUoBSl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data:image/jpeg;base64,/9j/4AAQSkZJRgABAQAAAQABAAD/2wCEAAkGBxQSEhUUEhQWFhUXGRgaGRgVGBgZGxwYHB4XGhsYGB4ZHiggHholIhocITEhJSksLi4uFx8zODMtOigtLisBCgoKDg0OGxAQGywkICQsLC0rLCwsLCwsLCwsLDQsLCwsLCwsLCwvLCwsLCwsNCwsLCwsLCwsLCwsLCwsLCwsLP/AABEIAQ8AugMBIgACEQEDEQH/xAAcAAEAAgIDAQAAAAAAAAAAAAAABQYEBwIDCAH/xABGEAACAQIEAwYDBQUHAwIHAQABAhEAAwQSITEFBkETIlFhcYEHMpFCUnKhsRQjYoLBM0NzkqKy8DTR0hU1U1SDwsPh8ST/xAAZAQEAAwEBAAAAAAAAAAAAAAAAAQIDBAX/xAAxEQACAgEDAQYEBAcAAAAAAAAAAQIRAxIhMQQiQVFhkfATcaGxBTLB0SMzQmKB4fH/2gAMAwEAAhEDEQA/AN40pSgFKUoBSlKAUpSgFKUoBSo/jXG8Pg7fa4m6lpNgWO53yqN2bQ6AE6VqHnL4xXDKYMCxb1Ha3VzXm8Dbt7IN9Xk67CrRg5cA2rzJzThcAgbFXlQn5U+Z36dxB3jqRrECdYrSnO3xexF8G3h5wloyDlIa+4PiRpa8e6Z03rWeP4y9xmaWLNvcdi9xvVjt6Co0mr9iPm/p+7+gM+zxe7au9rYd7T699HYOZMks0yZNbS5T+Ot63lTH2u2XrdtwtyPErojH/LWnaVm3bsHsjlvm3B49c2Fvo5iSmzr07yHvD1iPCpuvEOGxD22D22ZHUyrISrA+II1BraHKPxtxeHITGAYm1tm0W6NtiNG9GEn71QD0dSqvytz/AIHHrNm8FcCWtXYS4oGpMEwQOpUkedWKxiUf5HVo3ysD+lAd1KUoBSlKAUpSgFKUoBSlKAUrheuqilnYKqglmYgAAakknQAeNa45r+K9q0pGDCXTMG9dJWyPwx3rp8lgfxdKtGLk6RKVmwsfjrdhDcvXEtou7OwVR7mtV84fF8KCuCAVf/mL6tr/AINowzHzaB5EVqXmXnW7irhd3a63RrmiLv8A2Vod1R4Ey3jVWvXmc5mYsT1Jmr1CPO7+nr+3qCb41zPdv3DcZ3uXD/e3Tmb0QfLbHkoqCdyTJJJPU6muNZWFwTOCdAo3ZtBS55HpXoQYtKkSlhd2Zz/DoP8AnvXA4iyNrRPqxq/wEuZxXq/smRZg0qUsXrLkKbUSQND/APys3E8NtSATkJ213+ulaw6Jzi5QlF18190RqK9SpDHcJe2C2hUddo9RUfXNkxTxvTNUywrZHIPOV3A2HxLL2/ZsECuxBytEgNBP1mtb1YsD/wC2Yj/Ft/0q/Tt3Jf2v7F4Pn5Ho/lH4mYDiEKl3srpj91ehGJ2hDOV/RTPiBVyrw5V55T+KmPwOVe07eyNOyvd7TT5X+dY2AkjXasCh6qpVW+H/ADrb4rYa7btvbKEK6tBAaJhWHzCI6DcaVaaAUpSgFKUoBVH5m+JOHsKwwxW+66Fs2Wyh/juQQSPupJ6GN6t/EcGt61ctMSFuIyMViYYFTEgiYPhWnuaPgjdumcPjSwUQtu+sAROga2Mo6bJV46f6iVXeUPm/4hXcW3fftY2XKUsL5pbklj/FcJOmkVScZjHutmuMWPn4eAGwHkKtPHPhlxPC6vhXdZjNY/ejrqQksBpuQKqLoQSCCCDBB0IPgamWRtVwvD3+obONKUrMgybORdXGY9FBgerEfoPyrjicU1w946dANAPQV0Uq2t1S4ApSlVB9Bq28Zw3aYbPuQFcH6T7QaqNbAxGHK4EzuLI/2ivT/D1qhli+NJeEbsrOAxBfD3bZOqrmH4QRI9B/WoWpHgjDNcDEANauAk+kj11A0qPrjyzc4Rb7tvfqVPlWPA/+2Yj/ABbf9K+8u8j4zGw1u2Etn+9vEW7fjoW1b+UGtncsci4TDv8As2KvpibTZbj9mSEFwSBblSSflB6b/WMHL+T+wRprhPCL+Kfs8Pae6/hbUtHmY2Hma2pyv8Cb9yHx10WV627cPc9C3yKfTNtW7OX1wqJ2eERLaLuqWzbHqe6NT49alqxIIblTljD8Os9jhVKqWLMWYszMQBmJPkBoIGm1TNKUApSlAKUpQClKUBG8X4mbBTuZlbNJmIIiB7jN/lqu8XvYPFAjE4Jbq9CQhb1k5SOuoaat2Lwq3VKuJB/I9CPA+da541wbiFmWsC3cAJkXZjLrDKy6g6aqwMSdYGtJalwWVd5WOO/Dbh94lsMl/DnTum4pTzIBDt/q9qquM+H9jDMWxNy6LJiLqCQviLoCEjyIGXxI6239l4recM1yxhgmyoO1Dzvmnw/rUxwrhd1ATiMS+IYiCCiW7cbfIo108SR5VnrfiW0opp+FmGuWxcs4m5lO1zuXLZ/mSBPlM+VROL+EuJB/dXrLr4tnQ/QBhtB3q88D+HuKs4sYjh+KGGsMSXRlZwSPshJCuh1ElgV1gyBWyDw20suyqpOjFZRSSdyAYzE9Tr51V5XHzGmzy9xPkbHWAS2HZlHW3Fz8lk/UVXSK9XY3BNZksc1sa59ivj2kaR1zCBvIESYfjfLWGxYi/ZVj94aOPRhr7bVrHJaKuNHmpFkgTE9TWyls3cepsYK2ey+R8Q8qgA3C9WOke+3WrbgvhfgLbhity5H2bjgrPmFAn0mKumD4aLg7NO4gGUlIGX+FY0Dfpv4A7x6qWKElHa+S0G0ml3lA4H8MsNajtFbE3TsD3V9lBiPEsSNtqz8ddt2rwwWEtWHvgTcZba9jhU08pe9vAMCSJG9XninCbl3D3LWEvHDs2hv5cznxCmRB3GYfLPdGmlJ5R5Qu8OS6mIIa5duFu0We8sADvHWZLGDqM3ueJS1bsmq2O1OMWbdxrKJec24DNbs3LgzEZspZFIzQQTMDvesYN4GCWkMZZvxHcf0HhA8KsmFwq2wERQomAB1Zj+bMTvuSa6cLw+2ce9i8ZKtbIXYMWCOyz9rcyP6Gu7oepjhcm4t2q9+RWSZsThuEFq2qqI0EzuWjUk9TWVSlZlBSlKAUpSgFKUoBSlKAV1Yu4iozXCAgUlidgoEknyiu2td/HjiBtcKdVJBuuiGJ+WczTGwMBTP3o60BXeE47GYoNftdlZsOxNm3eR3fswAFZmDr8xBbWdDuRBq0cKss9xEcAzJbKSBlA3113gaePTpTuC81reVLOBsPeyIql2/d2lygCCzAtOm2WTV85WLByLpVnKsQUXKAoK90SxPh6x00FczW5onsTHFcbbwmGuXmEW7NstlUAd1RoqjYbACvKXNHNOJ4hdNzEXCRJKoCciDwRZ09dzXqfmfhP7XhL+HkDtbbKCdg32SfIEA+1eR+I8Pu4e41q8jW7iGGVhBB0/oQZ6gg9a0xxSKyZ6D+DuJxzcO7fEut2wC3Zgz2oRO63e2ZQVICnXQ6xAq5f+lIUiy2UZttwo0DIo+zG4B2OkAaDz58MrvEcRdXB4W7dXDZ1e+FMKtuRnlo0zAEZR820b16E4uMrq1slHacxX7SgAd4GQYJUAxI6aTWWesac0Xxpyek4ngrE63SBqO6BJGkGToG0PSO9p41q74nfEv9nz4Dh8oyFku3dsp2ZLc65pmXOszGutbT4fmNwi47NCqyAkRucxhQAYlN5jpXnn4ucqXMHjrt3KTYvu1xHAOUM5LNbJ2zAzp4QajD/ESkxNaXRsH4PY/it+0+Iu3Rewqkrkun94SIzG00bL4MYMEabja16wtxYaCD/wAkedeZ/hm3ErzthMFdu27Fwjt2WMqKdGfMQcjlRAywTAHSvTgFa5Iq9isWasu8rKX7XG3Xv3LZmJy20Zdf3aJ4EbkkmBM6z14x2uHOxPaGWnrm8dOo6Rt02qT5ps4gi4bF22gzXS2ZMxZSxbutMAxI1U71H3RsfMD6kV634VFOM29+Dm6melxRt+zcDKGGzAEeh1rnUdy6xOEw5O5s2/8AatSNcDVOjZbilKVAFKUoBSlKAUpSgFVH4lcEGLwptkwGlZicpMMr+zKunWd6t1YPHAP2e7PRCR+Iar7zGlQ+AjXPK2Fa1hLNt1CMiBWA+8vdLabzEz51MYe5ldXicpn8iD+RNdN+6EUs2iqJJgmB46a1FjmOx2V2/nHYWtDcGoZtJCfe3Akbkx0rn3bs1NiYe+HUMpkH8vI+BrF4jwbD4gg38PZvFdjdtJcj0zAxVR4Bjr7WxdYtaNzvLb+4mmUODoXI1MjTNHSaleH8ztdD5QpKO9tjr8ymDoDWiaK0TuEwdnDoRat2rNsSSEVbajxJygD3qNOIW87OpkL3ADII6mQdQW0PmAtYFu/cxDFCxaGEjLlUQAwjTUCQZk69dIExa4UEWV1udTtmH3fTqPP1NcvVLXBxRrhemVs68XeFvJc6rpH3p0y/18NATtWdgsal5SUMx8ynRlPgwO3rsdxIrGxnDBcUMCQ4HdmQNYkEecDXcR6gwV6wUfUQw6gwR6EdDUdL2I0xl7TLeqxsPpUZxPigSVQy+xI2X1/i8vc+dV41xnsUzXLjFcwLgu2iZlRngn5VNxSw2jptWPx3FnDWheVZt2iO0VR/dHRivmujeYUjrNdTl4GVGHx7jBsRauWm7O6Rbt3bcFQW7oS4NCh6AiQfLUD64Ege/wBCDUjjri3LOZSrK2QqRBBBZSGH1BB9Ki7DFiSRGVmHtpH5V7P4S+xLzaPM/EJVJfI2fy3/ANJh/wDBtf7VqSrA4DaK4awp3W1bB9QoFZ9edP8AMzujwhSlKqWFKVUX4u+GxFy2TmTOTlJ6NDnJ4RmiNtOk1SeRQVsrOajuy3Urqw2IW4oZCCD1H9fPyrtq6dlhSlKAVXuZ+K2uydA8lSCwRWcjKQxXuA97T5d/LWurmvilxWWxbVu/q7hgsJrMH5h4aAEk6HRisMKznKtiyRgcN41h8R/YXrdw7wrDNHjl3/KoDmDkGzfY3LTGxcLByAA1pnH2mtnuzvt4mQZNYHN3w+FxjiMCexvg5soJVWOplCNUc/Q+Wpqe+G/FTxGwi3tXUsl8bEhRMx/FKqdt2iqcbotzszlg+C8VuKGTE2mUjRzYQBv4v7QGDvMQRqJBFSXK3w5/Z8z38Vdd7jtcdLbG3aztBJganaNTtV9mk1k5smjqw+GVBCiBM+/vXbFJpNUosIrpxOFW4IYf9x6V3TSaUCt8V5SS8jKxzBgV7wjuMGDLmGusg6dUXwmoFvhu5GX9txPZ5cpTtiVKwRBlJ2/SthTSaspSRWkUTgXJeGw9w4YhlJRCjh80wxIBLyZBViFgJ3mMSARM3ORUz51vMNwAVB3CAzBE/II23Nd3Mad60/4l/wBrA+2Ux+I1l8v8cFx2sXCO1VA411a3OXMR4g6HpqPMDswZ5xWzoxyYYy/MictpAA8ABXKlKkkUpSgBrV3M2M7S6bqD++t5fw920T6FZPvVy5y4gbVkKDBuHL/LEsf0H81a+xFwd07wc2/gDEeOsfWuPqp7qJzZ5bqJYeX+M9jcyk9wkBx4E7N6gb+XtV/FaabErZtl7hjdm9dz7ACPQVlcuc14pMCEvAW8pbK2vaCzPcVhsGA00kxl2Ik16fJoi0+O4jDPSnZsvHcZtWmCE5nYgBEGZtfHoo9YnpUhWs+WUe7iLebfNngnUBe93j1aRr6xrub7xy5lsXNYJXKCOhbug/U104sjmm2bY5uW5VcTBdiGLyT3miW8zGn0AERoK64r7FKodB8ior4b4YJxDiqrEK9hgAOt5C7T0iVEe/lUtVW5T42LHHMbbcFbWJFhVuEEL2ttFVUmI72dgNdTlHWlbMG16V9bQEnQDcnw866sNiFuAlTIBI9x/wAn0IrKibOyldT4lQ62577AkDyHU+A/XXwNd0UoWfKV9ikUoWfKVj43HJay55707AttE6DXqNhUVaxeIvm4LRVVB0Zu60EtEA226LOonveNSoiz5zFfGdFnYEn1YgL76N6SPGvvLbRiIHW20+xSPpmP1rN4bw0oWa42ZmEdTAMSJOrHz00gRWFwBQMTAMgJcE+jWxWkOSHwWulKV0GYpSlAU74hGOwP+J/9n/aqCtsIyqP7MzC9FI1gfwnUx0jw0GzOfMIXwpYCTaYPpvlAKsfYMW/lrVOJJZcr6FWEkRqNgR4TP1n1rizx7dnPkj2jsS72rFiAVTUT1b5lEeQyttuy/drvxGIBdVJhVHaMTECCAgM7SZP/ANOsXhN0dir9HBuH+fv/AJAge1dlqyM2dhLaAE+XX8z9T41i0rM63LhyG4bE9dEaOkmVGnjoTVt5nb9xH3nT8mDmfZTVL5GacWv4X/SrnzP/AGafjH+166+n/lnRhWxW6V9pQ6BXHgfDHNsFFCqzOxLsQczMzPoF6EkaxtXdYt5mVfEgVaEQAADQDQUBCvwVz/ees5m/LNFcjwm5bM4e4Yb5luO2+vfUwY3gqABtERBmqVFsEFb4bdSLgh7imcpYnNoVjO+sweu1SGExtxmh8Pdt/wATNZK+gyXC3+kVm0oBNcL1wgEhSx8AQP8AcQK50qKBDHhzXrzXL4KoFCogeDvJYm2f66zt3QTJ4awttcqCB6k6+JJ1J9fCu6lAAahOWFm85+6rD/M/X/Ifoamqj+V7Ym84ESwX6Av/APkq+NbkSJ6lKVuUFKUoD4wnQ1qvnHlI4eblsE2BrM62wCCVbxTQQ3Tr4mj/ABc+I2Iu4m5hsNda1YttlJtkqbjLuSw1ielWn4W88OmHspimL22nvnVk7zCT95fHqJJ12rLK40tRPw9eyIDD9zDhAD3F7PXeF7s+4hvepDNU5znwG1axFs4aMmJWQgIyFy9pF7Pp3u2WRMAJI0Bqx8vcirbIfEkXG3CD5B+KdW/IeRrB4W3Rg8bsx/h1wx8zYhhCFcqT9qSCSPIZYnrPlVo5kWbB8mtn/Ws/lNSYFY/ErBuWnQblSB6xofrFdMYKMaNYqlRTopFfUaQCOon619is6NTgVPQwQQQd4IMg+xANWbBYkXEDDToR4EaEf86QarT2Q8K2aCyTlJBgMDAKkETG4NSXZ3MOxKg3EO+UEkjzA2fziDHTSJogmqVGJxpMwUq6bTngQG0U6E6E6T0qUqKB8pSlKApSlKApSse5jrStla4it4MwH69fLzHjSgYvHMRlQICM1wxr9wRnMend9XFZ3L1rLYQ9Wl/ZjK/RYHtVXvYg33ZhILEW0BEZQ0ZTr1bMGPqo1y1eEQAADQAQPStIIhnKlKVcqKUpQHljjnDLVm/ftYpSLyXbmQsLneU95XMDVftHyPmKmeH2Vt2kRTKhQAR18/ff3rc/PXJtriNqG7t5NbdwbgjUA+U/SfMg6UFlsK92xfGR7WpGgXLE5ljYdYGmoI0Iri6mDo68E1ZMWOK3FW0shls3Vu2wwnK4108Aev1EazuPlrmKzjrXaWW1Gjo0ZkbUQw9QRI0MHXSvOeHv3Lv7xEZUJhZusGKie8FKldf+aVIco8Zu4XEZ0Ynd1nu5lkLdtXABA70T5mRqNIwyeO7f+hkip8HpOlY+Axa3raXUMq6hh6HXXzrIruOQpd61ke4n3XaPQ99R7KwHtXGpDmKxluq/S4IP411HuVn2tVH1k1uXR137mVWaCYBMAwTAmASRB85q2Bp1GoOxFVZkBEHY6H0Ndvw54ocTw7DO051Tsrgb5g9r922bzOWf5qEEzxHALdAJ+ZQwE7ENEq2mxIH0rBs4PEgH97lgd1ZV5PQEskge+lTNKAjsDfvE5Xt6Dd2MH0gfMfMaf1kq+UoDh265suZc2+WRMeMb1wxWKVFLHWBOUQWPgAPP6V8xeDt3RF22jjwdQw/MV04fhNi2ZSzaUgyCqKNfHQb0BHDGYk97LAafslsvkugJ0+0dCQdNRXbw/g6C2HcMpaXuAncsSx7T+ITB11iNQBUzUZx26SotLqbhg/g+1/m0T+YnpUg6uBYc3LhuEQoJaP4mnKsfwj88sVZqx8DhhbQKPUnxJ3/55CsirpUVYpSqVz3zqMKVsWCrYh5zHfslABzEbZ+8sKfvSdNClJRVslJt0iX5m5qs4LKryztByLuEkBnPh1gbsQQNiROI4YAgyCJBGxB2Irzn+1s+e9ddne4xYsxJJmAgE7d0KABoOlSFvnnE2gLauoVAFA12XQfa8q54Z7k74NpYaSrk39VA+JnJ/wC0gYi0me4qlHQbtbMjSNyJ1HUAfdAN/pW8oqSoxi6dnl/9lv2DbtssPbUrluEpmGmVoIJDADaOp1r7g7OW9BILBGYxoJuODp5DJXobmXlqxjrZS8on7LgDMvp4jyP661555g4bd4fxBbV5pBBQMeqnvKZO42gnX5gZINcs8bVnRDImWnlrm3EYG4VXv2m7wtuYWRoQCAch2M6zJ00rc3AuMW8XZF20TB0IOjKw3Vh4j6EEESCDXnfHPCZhqU70eIHzAeZWR6xU1y5zHdwrdpYYFWAlTqjDoSAd/AjX9KrizOPPBbJi1ccm7+N4Q3bLBRLiGTp3l1AnoD8pPgxqrW3DAEbESPesPAfFjDwBibT2XOgykOjH+Fjl18omsDEc3YbtHKC5kY5h3QILSXHzfelp/jjpXRLJDmzBQl4E6Ko/wZ432eMx2AuMJN25ctjxZWZbgHqApjwVqlb3ONkDurcY+EKPzmtZX8DeGPOMsXFtHtjdWJJWTJBAABnWRsZIO9QssPEn4cvA9LO4USSAB1NRz8bQEAK5B+0AAB5wSD+Va/xvPjXzb7SyqIurBXLy2kOJVdF1gec7gVP564up6ucGlj9TqwdNGSuZOtx1Z7qFl8QQCfQHz01I2NSGFxa3FVlPzTAOh03EHWRVOtONQOhM+phv618Rh2h0GgRhprMtr+QrOHXTTepWi8ukg0tLLZj+JJaMGWYiQqjptJJ0A95MGAYqOPH2AJKKBH3zp5nujTr0296oNnjd79sdblw3Fa4VOYKIjuqRlAiIAjrr1qyl6Z+qy6uxwMXT49Pa5Juzx7KJugQNSyA6DxyySfb6VlcAQX2OIYyZhUIIKATGYHUNBmPMnrpVcLc7oHhK+uUlZ94rB4jxBrGHe9buNba2GGZdZRWIhh9oRrqDB1FWwdXNOp77kZemi1cNjbFfCa8+2viliCMqYq45PRbQJ9iU0rC4hzJjMQD2z3ghGoLZi3kLaSg9T9K73m8n/k4/heZtvnH4gWcKjrhyt6/soBlFc6AOw6z9ka+Mb1p7F3We9J1ZhcZ221uOpZtOpIY+tYNq5cZs9y0wVTCIChjpnbvb9I6Sd5mpDA3bbOA9zswzd5nVpA6kLuQB0G/vXPknKRtCKiWXk/lN8dezOCmGt7sNCzn7Cei7t0zaa7bis8JsKoVbNsBQABkXQDQDasLlTEYU2Ft4Rw6WgAd5kySWkDvEyT5k1NV14oKMdjnyTcmKUrjccKCSQABJJ0AA3J8q0KHKtK/HnAriMRhUDAFUY3DucpPcH1D/AFNTHM/xisWWa3hgjkSO0ckrm6EIneZfUrPTxrUvF+KYrG3Wuq1zM5ku4VF6ABRBYgDQa9BWU57bGkY77mXZS9bAAIuqNO8crj31Dfkaj8di/wBl7yEQTJssddd2QicvodK+PhyoHb4h2J2S3oT5Qveb8qyOEcGxWIfLgcFJmDcYZo8cznuK3kWnyrnhC34+/fCNZSo5WOMC4ulm6ZG2UZfqTEVhYljrC2bJ8GvFT9LRH0rYvD/g1i7ig4vFKCd0UsQPULAJ9677/wAJbFhkUuryrE/utQQVA1Zm0Pe+lXWLTwvfr+hV5L5NXftrD5sRZnye+36NT/1Ef/HHsuJ/8621b5CsD+8uD8Atr+qmskcm4cDV7um5LKPcwsVOl+Hv0Ite/wDpp61jixGS67HQQtq6d/xXDW7i9V3k7C4XG2DftqQyXXXVnI7rZkJBPVSp9SfSrB+yXTsoH4mEf6ZP5VhnwylW3v6G+HLGN7nXbbvsPwn31H6KK5AwxPQgD6Fv+9cbWFua9xpO85f+8QKz8NgIIZzLaaAnKD/X1PlpWUembZpLOkjTwwJv41rgRir3yykv3cufRgqgnTQwY3rauepPEojFVciSSVGaCY3iDJ8xTh3A7V26qPmZYZmBYwQIEGI6sNDpANdOTA5tGGPMopkLYvAJmYwNWJOgAJLGT5Tv5V0Yjhd3GYd7OHVXN0NDOWW2AWkl2USNDsNSfcjY+G5ew9tgy25I1GZneCNiA5IB896lKmHSJO2RLqW1SNFYT4M4wEBnwaj+AOxB1OmdTO58N6krXwdxBkPjYHQII01mcoWPatx0ro+Gu8w1s08nwWcH/rn/ANf/AJV3J8Hrg2xz+6k/qa23SoeKJOuRW+SOVzgLTq103XdpLQFEDQAAe+vnVkpSrpJKkVbvditV/Hbit5Ewti0dLzXGdCYDrbCnKfKW9JiekbUqs89cnJxK0im4bVy22a3dVcxWRDAgkSCOnkKiStbBcmhjeAMASfARp69B71JcE4BisaSthNAYZxoq+rMIn0BPlWyOXvhLYsmcRdbEd4sFC9kpJMkvlYljPgQIMRFbBsWFRQqKFVRAVQAAPAAaAVzx6fxNpZfAoXK/wrw2H7+Ii/cO4M5PeTmfw7xj+EVfcPYVFCIqqqiAqgAAeAA0ArspXSklwYttioHj+EObtRJGUK38MFiG22OYyZ0geZqeqA49xYA9khJJOVyoJgxOQkaKY1Mnb1oyCLqD52xTW8HdFv8AtLuWzb/HdIQR6ST7VM33hWI3AJ+gqqcWx/bYvBW0AdhbOJC/ZLMuS2zEbIoa489cqgakA1RJYMBw+1h1GQKuS2qMRp3UGmbxgSQTqMx8a7MFxBLpuKh1tOUcERDQD7gggz513YexlULJPixiWJ3YxpJ+lVP4YKTh71xzLXMTdM9YGVQD46g/WOlAXCsRsSXtq+HyPnAKszEJlP2pAJPoBr4jesxd6heTP+gwn+Ba/wBooSYPB8DcXiF18Rd7W52FvKQuREVncMqLmJGtsEkmT+l34Av74nwRh9WT/wAaqrsBxFN5fCv6QlxI9++asPDMWLV9J+W53D4A7oZ6Ge7HXP8Aw1JBbKUpViBSlKAUpSgFKUoBSlKAUpSgFKUoBVX4tdzXWPh3R7b/AJ1ZnaASdhrVRJnU7nU+p1NQyUY+K+R/wt+hqr/DiznwqYpwe0uW7aa9LdoC2oXwDFWf+ep7mPE9lhMRcG62nKx97Kco2PWK7uEYAWLFqyP7tET/ACgAn3OtQDJmKp3IH7zD2IAC21a40GR214uwEzutt5Ij++WNoq241stt2G4RiPUAmovkzhgw+CsWwZORWZvFmAP0GijyUCgJlajuXB//AJMN/g2v9i1IXTCkjcAn6VH8smcHhTprYsnTb5F2oDG4t3MVg7n3mu2SfJ7ZuD/VZH1qfwd8I6sdgdfTqfbf2qI5jEWe0mOyuWrhJjRUdS51IHyZt6k2tgyDsdKAuNKxeF3i9m2x3yjN+IaN+YNZVWIFKUoBSlKAUpSgFKUoBSlKAUpSgMLjTxZfzAX/ADkL9dartWHjdstZaNYyt7KysY84Bqv1DBDcyjMtm1r+9v2l0EyEPbMD5FbRHvUxULjxnx+FXpbtYi6dvm/dWlPiNHfbxqbqARXNInBYoTE2Lw9yjAfrUklvKAPAAfTSsbiwm0Rr3ii6anvOqz7TPtWYaA+R41FcqWsmDsJr+7QWzIgzbJQmOmqmpasThiZVYSDFy7t0m47AesEUBzx2FF21ctnZ0ZD6MCP61x4bf7Szbc7uiMfUgE1lVicMEKyndXuD0BYso3P2WX/9UBZ+Xz+5jwZ/zYn+tSVRvL/9l/O/+4j+lSVWApSlAKUpQClKUApSlAKUpQClKUAqKxfBgdbZCeUSv5EEfp5VK0oCk3+GvbxRe4B3rKqhUkg5XYvMgQe8mnrvFZNWnEWFcZWEj/mo8D5io48DTo9weUof1UmlAibeG7SR4DN/lII/OuNWLAYBLQIWSW+ZmMk/0A8hA1OmpqMxnDHDEqAU3GsEeRB0jzn260oGBXxUPzawxMHpI7pA9I+s1wsObhy2hmb6AebSRp6a1Zf/AE5OyFvoNjpIP3p+8ZM+Mmd6UCvVywmAdiSqEqzfNKwICqTBMxp0HSpG1wMhhmuyg6ZIY+RbNHrCjyiplVAEDQClA6sJhxbQIJMdTuTuSY6kydPGu6lKAUpSgFKUoBSl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data:image/jpeg;base64,/9j/4AAQSkZJRgABAQAAAQABAAD/2wCEAAkGBxQSEhUUEhQWFhUXGRgaGRgVGBgZGxwYHB4XGhsYGB4ZHiggHholIhocITEhJSksLi4uFx8zODMtOigtLisBCgoKDg0OGxAQGywkICQsLC0rLCwsLCwsLCwsLDQsLCwsLCwsLCwvLCwsLCwsNCwsLCwsLCwsLCwsLCwsLCwsLP/AABEIAQ8AugMBIgACEQEDEQH/xAAcAAEAAgIDAQAAAAAAAAAAAAAABQYEBwIDCAH/xABGEAACAQIEAwYDBQUHAwIHAQABAhEAAwQSITEFBkETIlFhcYEHMpFCUnKhsRQjYoLBM0NzkqKy8DTR0hU1U1SDwsPh8ST/xAAZAQEAAwEBAAAAAAAAAAAAAAAAAQIDBAX/xAAxEQACAgEDAQYEBAcAAAAAAAAAAQIRAxIhMQQiQVFhkfATcaGxBTLB0SMzQmKB4fH/2gAMAwEAAhEDEQA/AN40pSgFKUoBSlKAUpSgFKUoBSo/jXG8Pg7fa4m6lpNgWO53yqN2bQ6AE6VqHnL4xXDKYMCxb1Ha3VzXm8Dbt7IN9Xk67CrRg5cA2rzJzThcAgbFXlQn5U+Z36dxB3jqRrECdYrSnO3xexF8G3h5wloyDlIa+4PiRpa8e6Z03rWeP4y9xmaWLNvcdi9xvVjt6Co0mr9iPm/p+7+gM+zxe7au9rYd7T699HYOZMks0yZNbS5T+Ot63lTH2u2XrdtwtyPErojH/LWnaVm3bsHsjlvm3B49c2Fvo5iSmzr07yHvD1iPCpuvEOGxD22D22ZHUyrISrA+II1BraHKPxtxeHITGAYm1tm0W6NtiNG9GEn71QD0dSqvytz/AIHHrNm8FcCWtXYS4oGpMEwQOpUkedWKxiUf5HVo3ysD+lAd1KUoBSlKAUpSgFKUoBSlKAUrheuqilnYKqglmYgAAakknQAeNa45r+K9q0pGDCXTMG9dJWyPwx3rp8lgfxdKtGLk6RKVmwsfjrdhDcvXEtou7OwVR7mtV84fF8KCuCAVf/mL6tr/AINowzHzaB5EVqXmXnW7irhd3a63RrmiLv8A2Vod1R4Ey3jVWvXmc5mYsT1Jmr1CPO7+nr+3qCb41zPdv3DcZ3uXD/e3Tmb0QfLbHkoqCdyTJJJPU6muNZWFwTOCdAo3ZtBS55HpXoQYtKkSlhd2Zz/DoP8AnvXA4iyNrRPqxq/wEuZxXq/smRZg0qUsXrLkKbUSQND/APys3E8NtSATkJ213+ulaw6Jzi5QlF18190RqK9SpDHcJe2C2hUddo9RUfXNkxTxvTNUywrZHIPOV3A2HxLL2/ZsECuxBytEgNBP1mtb1YsD/wC2Yj/Ft/0q/Tt3Jf2v7F4Pn5Ho/lH4mYDiEKl3srpj91ehGJ2hDOV/RTPiBVyrw5V55T+KmPwOVe07eyNOyvd7TT5X+dY2AkjXasCh6qpVW+H/ADrb4rYa7btvbKEK6tBAaJhWHzCI6DcaVaaAUpSgFKUoBVH5m+JOHsKwwxW+66Fs2Wyh/juQQSPupJ6GN6t/EcGt61ctMSFuIyMViYYFTEgiYPhWnuaPgjdumcPjSwUQtu+sAROga2Mo6bJV46f6iVXeUPm/4hXcW3fftY2XKUsL5pbklj/FcJOmkVScZjHutmuMWPn4eAGwHkKtPHPhlxPC6vhXdZjNY/ejrqQksBpuQKqLoQSCCCDBB0IPgamWRtVwvD3+obONKUrMgybORdXGY9FBgerEfoPyrjicU1w946dANAPQV0Uq2t1S4ApSlVB9Bq28Zw3aYbPuQFcH6T7QaqNbAxGHK4EzuLI/2ivT/D1qhli+NJeEbsrOAxBfD3bZOqrmH4QRI9B/WoWpHgjDNcDEANauAk+kj11A0qPrjyzc4Rb7tvfqVPlWPA/+2Yj/ABbf9K+8u8j4zGw1u2Etn+9vEW7fjoW1b+UGtncsci4TDv8As2KvpibTZbj9mSEFwSBblSSflB6b/WMHL+T+wRprhPCL+Kfs8Pae6/hbUtHmY2Hma2pyv8Cb9yHx10WV627cPc9C3yKfTNtW7OX1wqJ2eERLaLuqWzbHqe6NT49alqxIIblTljD8Os9jhVKqWLMWYszMQBmJPkBoIGm1TNKUApSlAKUpQClKUBG8X4mbBTuZlbNJmIIiB7jN/lqu8XvYPFAjE4Jbq9CQhb1k5SOuoaat2Lwq3VKuJB/I9CPA+da541wbiFmWsC3cAJkXZjLrDKy6g6aqwMSdYGtJalwWVd5WOO/Dbh94lsMl/DnTum4pTzIBDt/q9qquM+H9jDMWxNy6LJiLqCQviLoCEjyIGXxI6239l4recM1yxhgmyoO1Dzvmnw/rUxwrhd1ATiMS+IYiCCiW7cbfIo108SR5VnrfiW0opp+FmGuWxcs4m5lO1zuXLZ/mSBPlM+VROL+EuJB/dXrLr4tnQ/QBhtB3q88D+HuKs4sYjh+KGGsMSXRlZwSPshJCuh1ElgV1gyBWyDw20suyqpOjFZRSSdyAYzE9Tr51V5XHzGmzy9xPkbHWAS2HZlHW3Fz8lk/UVXSK9XY3BNZksc1sa59ivj2kaR1zCBvIESYfjfLWGxYi/ZVj94aOPRhr7bVrHJaKuNHmpFkgTE9TWyls3cepsYK2ey+R8Q8qgA3C9WOke+3WrbgvhfgLbhity5H2bjgrPmFAn0mKumD4aLg7NO4gGUlIGX+FY0Dfpv4A7x6qWKElHa+S0G0ml3lA4H8MsNajtFbE3TsD3V9lBiPEsSNtqz8ddt2rwwWEtWHvgTcZba9jhU08pe9vAMCSJG9XninCbl3D3LWEvHDs2hv5cznxCmRB3GYfLPdGmlJ5R5Qu8OS6mIIa5duFu0We8sADvHWZLGDqM3ueJS1bsmq2O1OMWbdxrKJec24DNbs3LgzEZspZFIzQQTMDvesYN4GCWkMZZvxHcf0HhA8KsmFwq2wERQomAB1Zj+bMTvuSa6cLw+2ce9i8ZKtbIXYMWCOyz9rcyP6Gu7oepjhcm4t2q9+RWSZsThuEFq2qqI0EzuWjUk9TWVSlZlBSlKAUpSgFKUoBSlKAV1Yu4iozXCAgUlidgoEknyiu2td/HjiBtcKdVJBuuiGJ+WczTGwMBTP3o60BXeE47GYoNftdlZsOxNm3eR3fswAFZmDr8xBbWdDuRBq0cKss9xEcAzJbKSBlA3113gaePTpTuC81reVLOBsPeyIql2/d2lygCCzAtOm2WTV85WLByLpVnKsQUXKAoK90SxPh6x00FczW5onsTHFcbbwmGuXmEW7NstlUAd1RoqjYbACvKXNHNOJ4hdNzEXCRJKoCciDwRZ09dzXqfmfhP7XhL+HkDtbbKCdg32SfIEA+1eR+I8Pu4e41q8jW7iGGVhBB0/oQZ6gg9a0xxSKyZ6D+DuJxzcO7fEut2wC3Zgz2oRO63e2ZQVICnXQ6xAq5f+lIUiy2UZttwo0DIo+zG4B2OkAaDz58MrvEcRdXB4W7dXDZ1e+FMKtuRnlo0zAEZR820b16E4uMrq1slHacxX7SgAd4GQYJUAxI6aTWWesac0Xxpyek4ngrE63SBqO6BJGkGToG0PSO9p41q74nfEv9nz4Dh8oyFku3dsp2ZLc65pmXOszGutbT4fmNwi47NCqyAkRucxhQAYlN5jpXnn4ucqXMHjrt3KTYvu1xHAOUM5LNbJ2zAzp4QajD/ESkxNaXRsH4PY/it+0+Iu3Rewqkrkun94SIzG00bL4MYMEabja16wtxYaCD/wAkedeZ/hm3ErzthMFdu27Fwjt2WMqKdGfMQcjlRAywTAHSvTgFa5Iq9isWasu8rKX7XG3Xv3LZmJy20Zdf3aJ4EbkkmBM6z14x2uHOxPaGWnrm8dOo6Rt02qT5ps4gi4bF22gzXS2ZMxZSxbutMAxI1U71H3RsfMD6kV634VFOM29+Dm6melxRt+zcDKGGzAEeh1rnUdy6xOEw5O5s2/8AatSNcDVOjZbilKVAFKUoBSlKAUpSgFVH4lcEGLwptkwGlZicpMMr+zKunWd6t1YPHAP2e7PRCR+Iar7zGlQ+AjXPK2Fa1hLNt1CMiBWA+8vdLabzEz51MYe5ldXicpn8iD+RNdN+6EUs2iqJJgmB46a1FjmOx2V2/nHYWtDcGoZtJCfe3Akbkx0rn3bs1NiYe+HUMpkH8vI+BrF4jwbD4gg38PZvFdjdtJcj0zAxVR4Bjr7WxdYtaNzvLb+4mmUODoXI1MjTNHSaleH8ztdD5QpKO9tjr8ymDoDWiaK0TuEwdnDoRat2rNsSSEVbajxJygD3qNOIW87OpkL3ADII6mQdQW0PmAtYFu/cxDFCxaGEjLlUQAwjTUCQZk69dIExa4UEWV1udTtmH3fTqPP1NcvVLXBxRrhemVs68XeFvJc6rpH3p0y/18NATtWdgsal5SUMx8ynRlPgwO3rsdxIrGxnDBcUMCQ4HdmQNYkEecDXcR6gwV6wUfUQw6gwR6EdDUdL2I0xl7TLeqxsPpUZxPigSVQy+xI2X1/i8vc+dV41xnsUzXLjFcwLgu2iZlRngn5VNxSw2jptWPx3FnDWheVZt2iO0VR/dHRivmujeYUjrNdTl4GVGHx7jBsRauWm7O6Rbt3bcFQW7oS4NCh6AiQfLUD64Ege/wBCDUjjri3LOZSrK2QqRBBBZSGH1BB9Ki7DFiSRGVmHtpH5V7P4S+xLzaPM/EJVJfI2fy3/ANJh/wDBtf7VqSrA4DaK4awp3W1bB9QoFZ9edP8AMzujwhSlKqWFKVUX4u+GxFy2TmTOTlJ6NDnJ4RmiNtOk1SeRQVsrOajuy3Urqw2IW4oZCCD1H9fPyrtq6dlhSlKAVXuZ+K2uydA8lSCwRWcjKQxXuA97T5d/LWurmvilxWWxbVu/q7hgsJrMH5h4aAEk6HRisMKznKtiyRgcN41h8R/YXrdw7wrDNHjl3/KoDmDkGzfY3LTGxcLByAA1pnH2mtnuzvt4mQZNYHN3w+FxjiMCexvg5soJVWOplCNUc/Q+Wpqe+G/FTxGwi3tXUsl8bEhRMx/FKqdt2iqcbotzszlg+C8VuKGTE2mUjRzYQBv4v7QGDvMQRqJBFSXK3w5/Z8z38Vdd7jtcdLbG3aztBJganaNTtV9mk1k5smjqw+GVBCiBM+/vXbFJpNUosIrpxOFW4IYf9x6V3TSaUCt8V5SS8jKxzBgV7wjuMGDLmGusg6dUXwmoFvhu5GX9txPZ5cpTtiVKwRBlJ2/SthTSaspSRWkUTgXJeGw9w4YhlJRCjh80wxIBLyZBViFgJ3mMSARM3ORUz51vMNwAVB3CAzBE/II23Nd3Mad60/4l/wBrA+2Ux+I1l8v8cFx2sXCO1VA411a3OXMR4g6HpqPMDswZ5xWzoxyYYy/MictpAA8ABXKlKkkUpSgBrV3M2M7S6bqD++t5fw920T6FZPvVy5y4gbVkKDBuHL/LEsf0H81a+xFwd07wc2/gDEeOsfWuPqp7qJzZ5bqJYeX+M9jcyk9wkBx4E7N6gb+XtV/FaabErZtl7hjdm9dz7ACPQVlcuc14pMCEvAW8pbK2vaCzPcVhsGA00kxl2Ik16fJoi0+O4jDPSnZsvHcZtWmCE5nYgBEGZtfHoo9YnpUhWs+WUe7iLebfNngnUBe93j1aRr6xrub7xy5lsXNYJXKCOhbug/U104sjmm2bY5uW5VcTBdiGLyT3miW8zGn0AERoK64r7FKodB8ior4b4YJxDiqrEK9hgAOt5C7T0iVEe/lUtVW5T42LHHMbbcFbWJFhVuEEL2ttFVUmI72dgNdTlHWlbMG16V9bQEnQDcnw866sNiFuAlTIBI9x/wAn0IrKibOyldT4lQ62577AkDyHU+A/XXwNd0UoWfKV9ikUoWfKVj43HJay55707AttE6DXqNhUVaxeIvm4LRVVB0Zu60EtEA226LOonveNSoiz5zFfGdFnYEn1YgL76N6SPGvvLbRiIHW20+xSPpmP1rN4bw0oWa42ZmEdTAMSJOrHz00gRWFwBQMTAMgJcE+jWxWkOSHwWulKV0GYpSlAU74hGOwP+J/9n/aqCtsIyqP7MzC9FI1gfwnUx0jw0GzOfMIXwpYCTaYPpvlAKsfYMW/lrVOJJZcr6FWEkRqNgR4TP1n1rizx7dnPkj2jsS72rFiAVTUT1b5lEeQyttuy/drvxGIBdVJhVHaMTECCAgM7SZP/ANOsXhN0dir9HBuH+fv/AJAge1dlqyM2dhLaAE+XX8z9T41i0rM63LhyG4bE9dEaOkmVGnjoTVt5nb9xH3nT8mDmfZTVL5GacWv4X/SrnzP/AGafjH+166+n/lnRhWxW6V9pQ6BXHgfDHNsFFCqzOxLsQczMzPoF6EkaxtXdYt5mVfEgVaEQAADQDQUBCvwVz/ees5m/LNFcjwm5bM4e4Yb5luO2+vfUwY3gqABtERBmqVFsEFb4bdSLgh7imcpYnNoVjO+sweu1SGExtxmh8Pdt/wATNZK+gyXC3+kVm0oBNcL1wgEhSx8AQP8AcQK50qKBDHhzXrzXL4KoFCogeDvJYm2f66zt3QTJ4awttcqCB6k6+JJ1J9fCu6lAAahOWFm85+6rD/M/X/Ifoamqj+V7Ym84ESwX6Av/APkq+NbkSJ6lKVuUFKUoD4wnQ1qvnHlI4eblsE2BrM62wCCVbxTQQ3Tr4mj/ABc+I2Iu4m5hsNda1YttlJtkqbjLuSw1ielWn4W88OmHspimL22nvnVk7zCT95fHqJJ12rLK40tRPw9eyIDD9zDhAD3F7PXeF7s+4hvepDNU5znwG1axFs4aMmJWQgIyFy9pF7Pp3u2WRMAJI0Bqx8vcirbIfEkXG3CD5B+KdW/IeRrB4W3Rg8bsx/h1wx8zYhhCFcqT9qSCSPIZYnrPlVo5kWbB8mtn/Ws/lNSYFY/ErBuWnQblSB6xofrFdMYKMaNYqlRTopFfUaQCOon619is6NTgVPQwQQQd4IMg+xANWbBYkXEDDToR4EaEf86QarT2Q8K2aCyTlJBgMDAKkETG4NSXZ3MOxKg3EO+UEkjzA2fziDHTSJogmqVGJxpMwUq6bTngQG0U6E6E6T0qUqKB8pSlKApSlKApSse5jrStla4it4MwH69fLzHjSgYvHMRlQICM1wxr9wRnMend9XFZ3L1rLYQ9Wl/ZjK/RYHtVXvYg33ZhILEW0BEZQ0ZTr1bMGPqo1y1eEQAADQAQPStIIhnKlKVcqKUpQHljjnDLVm/ftYpSLyXbmQsLneU95XMDVftHyPmKmeH2Vt2kRTKhQAR18/ff3rc/PXJtriNqG7t5NbdwbgjUA+U/SfMg6UFlsK92xfGR7WpGgXLE5ljYdYGmoI0Iri6mDo68E1ZMWOK3FW0shls3Vu2wwnK4108Aev1EazuPlrmKzjrXaWW1Gjo0ZkbUQw9QRI0MHXSvOeHv3Lv7xEZUJhZusGKie8FKldf+aVIco8Zu4XEZ0Ynd1nu5lkLdtXABA70T5mRqNIwyeO7f+hkip8HpOlY+Axa3raXUMq6hh6HXXzrIruOQpd61ke4n3XaPQ99R7KwHtXGpDmKxluq/S4IP411HuVn2tVH1k1uXR137mVWaCYBMAwTAmASRB85q2Bp1GoOxFVZkBEHY6H0Ndvw54ocTw7DO051Tsrgb5g9r922bzOWf5qEEzxHALdAJ+ZQwE7ENEq2mxIH0rBs4PEgH97lgd1ZV5PQEskge+lTNKAjsDfvE5Xt6Dd2MH0gfMfMaf1kq+UoDh265suZc2+WRMeMb1wxWKVFLHWBOUQWPgAPP6V8xeDt3RF22jjwdQw/MV04fhNi2ZSzaUgyCqKNfHQb0BHDGYk97LAafslsvkugJ0+0dCQdNRXbw/g6C2HcMpaXuAncsSx7T+ITB11iNQBUzUZx26SotLqbhg/g+1/m0T+YnpUg6uBYc3LhuEQoJaP4mnKsfwj88sVZqx8DhhbQKPUnxJ3/55CsirpUVYpSqVz3zqMKVsWCrYh5zHfslABzEbZ+8sKfvSdNClJRVslJt0iX5m5qs4LKryztByLuEkBnPh1gbsQQNiROI4YAgyCJBGxB2Irzn+1s+e9ddne4xYsxJJmAgE7d0KABoOlSFvnnE2gLauoVAFA12XQfa8q54Z7k74NpYaSrk39VA+JnJ/wC0gYi0me4qlHQbtbMjSNyJ1HUAfdAN/pW8oqSoxi6dnl/9lv2DbtssPbUrluEpmGmVoIJDADaOp1r7g7OW9BILBGYxoJuODp5DJXobmXlqxjrZS8on7LgDMvp4jyP661555g4bd4fxBbV5pBBQMeqnvKZO42gnX5gZINcs8bVnRDImWnlrm3EYG4VXv2m7wtuYWRoQCAch2M6zJ00rc3AuMW8XZF20TB0IOjKw3Vh4j6EEESCDXnfHPCZhqU70eIHzAeZWR6xU1y5zHdwrdpYYFWAlTqjDoSAd/AjX9KrizOPPBbJi1ccm7+N4Q3bLBRLiGTp3l1AnoD8pPgxqrW3DAEbESPesPAfFjDwBibT2XOgykOjH+Fjl18omsDEc3YbtHKC5kY5h3QILSXHzfelp/jjpXRLJDmzBQl4E6Ko/wZ432eMx2AuMJN25ctjxZWZbgHqApjwVqlb3ONkDurcY+EKPzmtZX8DeGPOMsXFtHtjdWJJWTJBAABnWRsZIO9QssPEn4cvA9LO4USSAB1NRz8bQEAK5B+0AAB5wSD+Va/xvPjXzb7SyqIurBXLy2kOJVdF1gec7gVP564up6ucGlj9TqwdNGSuZOtx1Z7qFl8QQCfQHz01I2NSGFxa3FVlPzTAOh03EHWRVOtONQOhM+phv618Rh2h0GgRhprMtr+QrOHXTTepWi8ukg0tLLZj+JJaMGWYiQqjptJJ0A95MGAYqOPH2AJKKBH3zp5nujTr0296oNnjd79sdblw3Fa4VOYKIjuqRlAiIAjrr1qyl6Z+qy6uxwMXT49Pa5Juzx7KJugQNSyA6DxyySfb6VlcAQX2OIYyZhUIIKATGYHUNBmPMnrpVcLc7oHhK+uUlZ94rB4jxBrGHe9buNba2GGZdZRWIhh9oRrqDB1FWwdXNOp77kZemi1cNjbFfCa8+2viliCMqYq45PRbQJ9iU0rC4hzJjMQD2z3ghGoLZi3kLaSg9T9K73m8n/k4/heZtvnH4gWcKjrhyt6/soBlFc6AOw6z9ka+Mb1p7F3We9J1ZhcZ221uOpZtOpIY+tYNq5cZs9y0wVTCIChjpnbvb9I6Sd5mpDA3bbOA9zswzd5nVpA6kLuQB0G/vXPknKRtCKiWXk/lN8dezOCmGt7sNCzn7Cei7t0zaa7bis8JsKoVbNsBQABkXQDQDasLlTEYU2Ft4Rw6WgAd5kySWkDvEyT5k1NV14oKMdjnyTcmKUrjccKCSQABJJ0AA3J8q0KHKtK/HnAriMRhUDAFUY3DucpPcH1D/AFNTHM/xisWWa3hgjkSO0ckrm6EIneZfUrPTxrUvF+KYrG3Wuq1zM5ku4VF6ABRBYgDQa9BWU57bGkY77mXZS9bAAIuqNO8crj31Dfkaj8di/wBl7yEQTJssddd2QicvodK+PhyoHb4h2J2S3oT5Qveb8qyOEcGxWIfLgcFJmDcYZo8cznuK3kWnyrnhC34+/fCNZSo5WOMC4ulm6ZG2UZfqTEVhYljrC2bJ8GvFT9LRH0rYvD/g1i7ig4vFKCd0UsQPULAJ9677/wAJbFhkUuryrE/utQQVA1Zm0Pe+lXWLTwvfr+hV5L5NXftrD5sRZnye+36NT/1Ef/HHsuJ/8621b5CsD+8uD8Atr+qmskcm4cDV7um5LKPcwsVOl+Hv0Ite/wDpp61jixGS67HQQtq6d/xXDW7i9V3k7C4XG2DftqQyXXXVnI7rZkJBPVSp9SfSrB+yXTsoH4mEf6ZP5VhnwylW3v6G+HLGN7nXbbvsPwn31H6KK5AwxPQgD6Fv+9cbWFua9xpO85f+8QKz8NgIIZzLaaAnKD/X1PlpWUembZpLOkjTwwJv41rgRir3yykv3cufRgqgnTQwY3rauepPEojFVciSSVGaCY3iDJ8xTh3A7V26qPmZYZmBYwQIEGI6sNDpANdOTA5tGGPMopkLYvAJmYwNWJOgAJLGT5Tv5V0Yjhd3GYd7OHVXN0NDOWW2AWkl2USNDsNSfcjY+G5ew9tgy25I1GZneCNiA5IB896lKmHSJO2RLqW1SNFYT4M4wEBnwaj+AOxB1OmdTO58N6krXwdxBkPjYHQII01mcoWPatx0ro+Gu8w1s08nwWcH/rn/ANf/AJV3J8Hrg2xz+6k/qa23SoeKJOuRW+SOVzgLTq103XdpLQFEDQAAe+vnVkpSrpJKkVbvditV/Hbit5Ewti0dLzXGdCYDrbCnKfKW9JiekbUqs89cnJxK0im4bVy22a3dVcxWRDAgkSCOnkKiStbBcmhjeAMASfARp69B71JcE4BisaSthNAYZxoq+rMIn0BPlWyOXvhLYsmcRdbEd4sFC9kpJMkvlYljPgQIMRFbBsWFRQqKFVRAVQAAPAAaAVzx6fxNpZfAoXK/wrw2H7+Ii/cO4M5PeTmfw7xj+EVfcPYVFCIqqqiAqgAAeAA0ArspXSklwYttioHj+EObtRJGUK38MFiG22OYyZ0geZqeqA49xYA9khJJOVyoJgxOQkaKY1Mnb1oyCLqD52xTW8HdFv8AtLuWzb/HdIQR6ST7VM33hWI3AJ+gqqcWx/bYvBW0AdhbOJC/ZLMuS2zEbIoa489cqgakA1RJYMBw+1h1GQKuS2qMRp3UGmbxgSQTqMx8a7MFxBLpuKh1tOUcERDQD7gggz513YexlULJPixiWJ3YxpJ+lVP4YKTh71xzLXMTdM9YGVQD46g/WOlAXCsRsSXtq+HyPnAKszEJlP2pAJPoBr4jesxd6heTP+gwn+Ba/wBooSYPB8DcXiF18Rd7W52FvKQuREVncMqLmJGtsEkmT+l34Av74nwRh9WT/wAaqrsBxFN5fCv6QlxI9++asPDMWLV9J+W53D4A7oZ6Ge7HXP8Aw1JBbKUpViBSlKAUpSgFKUoBSlKAUpSgFKUoBVX4tdzXWPh3R7b/AJ1ZnaASdhrVRJnU7nU+p1NQyUY+K+R/wt+hqr/DiznwqYpwe0uW7aa9LdoC2oXwDFWf+ep7mPE9lhMRcG62nKx97Kco2PWK7uEYAWLFqyP7tET/ACgAn3OtQDJmKp3IH7zD2IAC21a40GR214uwEzutt5Ij++WNoq241stt2G4RiPUAmovkzhgw+CsWwZORWZvFmAP0GijyUCgJlajuXB//AJMN/g2v9i1IXTCkjcAn6VH8smcHhTprYsnTb5F2oDG4t3MVg7n3mu2SfJ7ZuD/VZH1qfwd8I6sdgdfTqfbf2qI5jEWe0mOyuWrhJjRUdS51IHyZt6k2tgyDsdKAuNKxeF3i9m2x3yjN+IaN+YNZVWIFKUoBSlKAUpSgFKUoBSlKAUpSgMLjTxZfzAX/ADkL9dartWHjdstZaNYyt7KysY84Bqv1DBDcyjMtm1r+9v2l0EyEPbMD5FbRHvUxULjxnx+FXpbtYi6dvm/dWlPiNHfbxqbqARXNInBYoTE2Lw9yjAfrUklvKAPAAfTSsbiwm0Rr3ii6anvOqz7TPtWYaA+R41FcqWsmDsJr+7QWzIgzbJQmOmqmpasThiZVYSDFy7t0m47AesEUBzx2FF21ctnZ0ZD6MCP61x4bf7Szbc7uiMfUgE1lVicMEKyndXuD0BYso3P2WX/9UBZ+Xz+5jwZ/zYn+tSVRvL/9l/O/+4j+lSVWApSlAKUpQClKUApSlAKUpQClKUAqKxfBgdbZCeUSv5EEfp5VK0oCk3+GvbxRe4B3rKqhUkg5XYvMgQe8mnrvFZNWnEWFcZWEj/mo8D5io48DTo9weUof1UmlAibeG7SR4DN/lII/OuNWLAYBLQIWSW+ZmMk/0A8hA1OmpqMxnDHDEqAU3GsEeRB0jzn260oGBXxUPzawxMHpI7pA9I+s1wsObhy2hmb6AebSRp6a1Zf/AE5OyFvoNjpIP3p+8ZM+Mmd6UCvVywmAdiSqEqzfNKwICqTBMxp0HSpG1wMhhmuyg6ZIY+RbNHrCjyiplVAEDQClA6sJhxbQIJMdTuTuSY6kydPGu6lKAUpSgFKUoBSl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0" name="Picture 8" descr="http://digestnvk10.org.ua/images/image00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500438"/>
            <a:ext cx="2714644" cy="2714644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1928802"/>
            <a:ext cx="632684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214554"/>
            <a:ext cx="5995391" cy="1476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142976" y="500042"/>
            <a:ext cx="72866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Виділіть з дробу цілу частину :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2292" name="Picture 4" descr="http://digestnvk10.org.ua/images/image00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715008" y="3786190"/>
            <a:ext cx="3071802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00042"/>
            <a:ext cx="814390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 descr="http://shkola.ua/web/uploads/book/52/images/u2Qlkuo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214290"/>
            <a:ext cx="1785918" cy="151349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2643182"/>
            <a:ext cx="7810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428868"/>
            <a:ext cx="7029045" cy="2652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кутник 2"/>
          <p:cNvSpPr/>
          <p:nvPr/>
        </p:nvSpPr>
        <p:spPr>
          <a:xfrm>
            <a:off x="1071538" y="500042"/>
            <a:ext cx="75009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Замість трикутничків назвіть такі рівні дроби, щоб рівності були правильними 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shkola.ua/web/uploads/book/52/images/u2Qlkuo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1214422"/>
            <a:ext cx="2286016" cy="1937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00042"/>
            <a:ext cx="4888206" cy="3881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572008"/>
            <a:ext cx="6409760" cy="138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4643446"/>
            <a:ext cx="6726270" cy="135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 descr="http://ua.convdocs.org/pars_docs/refs/57/56684/56684_html_m7df88d7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571480"/>
            <a:ext cx="2286016" cy="32845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14290"/>
            <a:ext cx="761133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 descr="F:\Відкритий урок\61452956_cokotuha0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000372"/>
            <a:ext cx="4114805" cy="33730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286512" y="3214686"/>
            <a:ext cx="1973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i="1" dirty="0" smtClean="0">
                <a:solidFill>
                  <a:srgbClr val="00B050"/>
                </a:solidFill>
              </a:rPr>
              <a:t>Вистачить !</a:t>
            </a:r>
            <a:endParaRPr lang="ru-RU" sz="24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1171575"/>
            <a:ext cx="2343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2"/>
          <a:srcRect b="22857"/>
          <a:stretch>
            <a:fillRect/>
          </a:stretch>
        </p:blipFill>
        <p:spPr bwMode="auto">
          <a:xfrm>
            <a:off x="1428728" y="214290"/>
            <a:ext cx="6778003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5" name="Picture 7" descr="F:\Відкритий урок\4e21e11-005-ivasuk-hm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428868"/>
            <a:ext cx="4572000" cy="2898775"/>
          </a:xfrm>
          <a:prstGeom prst="rect">
            <a:avLst/>
          </a:prstGeom>
          <a:noFill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2285992"/>
            <a:ext cx="22383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14290"/>
            <a:ext cx="7119943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 descr="F:\Відкритий урок\1364568665_l5smwxj3lm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929066"/>
            <a:ext cx="3654659" cy="2214578"/>
          </a:xfrm>
          <a:prstGeom prst="rect">
            <a:avLst/>
          </a:prstGeom>
          <a:noFill/>
        </p:spPr>
      </p:pic>
      <p:pic>
        <p:nvPicPr>
          <p:cNvPr id="23556" name="Picture 4" descr="F:\Відкритий урок\25196_original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4143380"/>
            <a:ext cx="3667125" cy="1238250"/>
          </a:xfrm>
          <a:prstGeom prst="rect">
            <a:avLst/>
          </a:prstGeom>
          <a:noFill/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2928934"/>
            <a:ext cx="24574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071934" y="2428868"/>
            <a:ext cx="2857520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428604"/>
            <a:ext cx="743465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357422" y="3714752"/>
            <a:ext cx="5000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Відповідь:   1400 мов</a:t>
            </a:r>
            <a:endParaRPr lang="ru-RU" sz="32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57166"/>
            <a:ext cx="7215238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 descr="F:\Відкритий урок\8b503c57bd03b1afc6a37d84f0b741ae0da489a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714752"/>
            <a:ext cx="3357586" cy="2518190"/>
          </a:xfrm>
          <a:prstGeom prst="rect">
            <a:avLst/>
          </a:prstGeom>
          <a:noFill/>
        </p:spPr>
      </p:pic>
      <p:pic>
        <p:nvPicPr>
          <p:cNvPr id="25604" name="Picture 4" descr="F:\Відкритий урок\13584332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3500438"/>
            <a:ext cx="2214578" cy="3068699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1071546"/>
            <a:ext cx="391677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714876" y="3214686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Відповідь:   4800 п.  1584 п.</a:t>
            </a:r>
            <a:endParaRPr lang="ru-RU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0"/>
            <a:ext cx="807249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 descr="F:\Відкритий урок\загруженно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3214686"/>
            <a:ext cx="1785950" cy="3229682"/>
          </a:xfrm>
          <a:prstGeom prst="rect">
            <a:avLst/>
          </a:prstGeom>
          <a:noFill/>
        </p:spPr>
      </p:pic>
      <p:pic>
        <p:nvPicPr>
          <p:cNvPr id="26628" name="Picture 4" descr="F:\Відкритий урок\mother_land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3214686"/>
            <a:ext cx="2424406" cy="3287240"/>
          </a:xfrm>
          <a:prstGeom prst="rect">
            <a:avLst/>
          </a:prstGeom>
          <a:noFill/>
        </p:spPr>
      </p:pic>
      <p:pic>
        <p:nvPicPr>
          <p:cNvPr id="26629" name="Picture 5" descr="F:\Відкритий урок\468b-867e75-caa1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48" y="3214686"/>
            <a:ext cx="2092151" cy="321471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71538" y="2571744"/>
            <a:ext cx="4357718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2643182"/>
            <a:ext cx="5189363" cy="43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 descr="F:\Відкритий урок\bilosnij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643182"/>
            <a:ext cx="3653824" cy="2743457"/>
          </a:xfrm>
          <a:prstGeom prst="rect">
            <a:avLst/>
          </a:prstGeom>
          <a:noFill/>
        </p:spPr>
      </p:pic>
      <p:pic>
        <p:nvPicPr>
          <p:cNvPr id="27652" name="Picture 4" descr="F:\Відкритий урок\1_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428868"/>
            <a:ext cx="2328865" cy="2520124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285728"/>
            <a:ext cx="7072362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122</TotalTime>
  <Words>78</Words>
  <Application>Microsoft Office PowerPoint</Application>
  <PresentationFormat>Экран (4:3)</PresentationFormat>
  <Paragraphs>18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Sch</cp:lastModifiedBy>
  <cp:revision>25</cp:revision>
  <dcterms:created xsi:type="dcterms:W3CDTF">2014-01-17T10:47:34Z</dcterms:created>
  <dcterms:modified xsi:type="dcterms:W3CDTF">2022-11-21T07:55:48Z</dcterms:modified>
</cp:coreProperties>
</file>