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Відсоткове відношення двох чисел. Відсоткові розрахунки.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Корнієнко Р.З.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7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55" y="1988840"/>
            <a:ext cx="7921491" cy="2910687"/>
          </a:xfrm>
        </p:spPr>
      </p:pic>
    </p:spTree>
    <p:extLst>
      <p:ext uri="{BB962C8B-B14F-4D97-AF65-F5344CB8AC3E}">
        <p14:creationId xmlns:p14="http://schemas.microsoft.com/office/powerpoint/2010/main" val="12194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24"/>
          <a:stretch/>
        </p:blipFill>
        <p:spPr>
          <a:xfrm>
            <a:off x="611560" y="1916832"/>
            <a:ext cx="7915951" cy="3184148"/>
          </a:xfrm>
        </p:spPr>
      </p:pic>
    </p:spTree>
    <p:extLst>
      <p:ext uri="{BB962C8B-B14F-4D97-AF65-F5344CB8AC3E}">
        <p14:creationId xmlns:p14="http://schemas.microsoft.com/office/powerpoint/2010/main" val="342029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" b="81802"/>
          <a:stretch/>
        </p:blipFill>
        <p:spPr>
          <a:xfrm>
            <a:off x="472384" y="2701636"/>
            <a:ext cx="8199233" cy="1447444"/>
          </a:xfrm>
        </p:spPr>
      </p:pic>
    </p:spTree>
    <p:extLst>
      <p:ext uri="{BB962C8B-B14F-4D97-AF65-F5344CB8AC3E}">
        <p14:creationId xmlns:p14="http://schemas.microsoft.com/office/powerpoint/2010/main" val="30684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8" b="27425"/>
          <a:stretch/>
        </p:blipFill>
        <p:spPr>
          <a:xfrm>
            <a:off x="783526" y="1628800"/>
            <a:ext cx="7576949" cy="4175542"/>
          </a:xfrm>
        </p:spPr>
      </p:pic>
    </p:spTree>
    <p:extLst>
      <p:ext uri="{BB962C8B-B14F-4D97-AF65-F5344CB8AC3E}">
        <p14:creationId xmlns:p14="http://schemas.microsoft.com/office/powerpoint/2010/main" val="12016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75"/>
          <a:stretch/>
        </p:blipFill>
        <p:spPr>
          <a:xfrm>
            <a:off x="413470" y="2636912"/>
            <a:ext cx="8317060" cy="2311644"/>
          </a:xfrm>
        </p:spPr>
      </p:pic>
    </p:spTree>
    <p:extLst>
      <p:ext uri="{BB962C8B-B14F-4D97-AF65-F5344CB8AC3E}">
        <p14:creationId xmlns:p14="http://schemas.microsoft.com/office/powerpoint/2010/main" val="245826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Відсоткове відношення двох чисел.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5"/>
          <a:stretch/>
        </p:blipFill>
        <p:spPr>
          <a:xfrm>
            <a:off x="-7740" y="2276872"/>
            <a:ext cx="9159481" cy="2376264"/>
          </a:xfrm>
        </p:spPr>
      </p:pic>
    </p:spTree>
    <p:extLst>
      <p:ext uri="{BB962C8B-B14F-4D97-AF65-F5344CB8AC3E}">
        <p14:creationId xmlns:p14="http://schemas.microsoft.com/office/powerpoint/2010/main" val="24270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504" b="65575"/>
          <a:stretch/>
        </p:blipFill>
        <p:spPr>
          <a:xfrm>
            <a:off x="-34236" y="2204864"/>
            <a:ext cx="9212473" cy="2520280"/>
          </a:xfrm>
        </p:spPr>
      </p:pic>
    </p:spTree>
    <p:extLst>
      <p:ext uri="{BB962C8B-B14F-4D97-AF65-F5344CB8AC3E}">
        <p14:creationId xmlns:p14="http://schemas.microsoft.com/office/powerpoint/2010/main" val="108150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Приклади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49" r="539" b="13111"/>
          <a:stretch/>
        </p:blipFill>
        <p:spPr>
          <a:xfrm>
            <a:off x="755576" y="1844824"/>
            <a:ext cx="7828308" cy="3299970"/>
          </a:xfrm>
        </p:spPr>
      </p:pic>
    </p:spTree>
    <p:extLst>
      <p:ext uri="{BB962C8B-B14F-4D97-AF65-F5344CB8AC3E}">
        <p14:creationId xmlns:p14="http://schemas.microsoft.com/office/powerpoint/2010/main" val="10055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Приклади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0"/>
          <a:stretch/>
        </p:blipFill>
        <p:spPr>
          <a:xfrm>
            <a:off x="42811" y="1628800"/>
            <a:ext cx="9058378" cy="9229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8" b="60109"/>
          <a:stretch/>
        </p:blipFill>
        <p:spPr>
          <a:xfrm>
            <a:off x="244874" y="3140968"/>
            <a:ext cx="8515706" cy="150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Відсоткові розрахунки.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70"/>
          <a:stretch/>
        </p:blipFill>
        <p:spPr>
          <a:xfrm>
            <a:off x="251520" y="2348880"/>
            <a:ext cx="8763490" cy="2754658"/>
          </a:xfrm>
        </p:spPr>
      </p:pic>
    </p:spTree>
    <p:extLst>
      <p:ext uri="{BB962C8B-B14F-4D97-AF65-F5344CB8AC3E}">
        <p14:creationId xmlns:p14="http://schemas.microsoft.com/office/powerpoint/2010/main" val="380043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34" y="1268760"/>
            <a:ext cx="6507333" cy="32829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82"/>
          <a:stretch/>
        </p:blipFill>
        <p:spPr>
          <a:xfrm>
            <a:off x="1331640" y="4365104"/>
            <a:ext cx="6480721" cy="11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Приклади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8"/>
          <a:stretch/>
        </p:blipFill>
        <p:spPr>
          <a:xfrm>
            <a:off x="1020775" y="1484784"/>
            <a:ext cx="7102450" cy="3854300"/>
          </a:xfrm>
        </p:spPr>
      </p:pic>
    </p:spTree>
    <p:extLst>
      <p:ext uri="{BB962C8B-B14F-4D97-AF65-F5344CB8AC3E}">
        <p14:creationId xmlns:p14="http://schemas.microsoft.com/office/powerpoint/2010/main" val="337437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Розв’язування задач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09"/>
          <a:stretch/>
        </p:blipFill>
        <p:spPr>
          <a:xfrm>
            <a:off x="552785" y="1484784"/>
            <a:ext cx="8038430" cy="4464496"/>
          </a:xfrm>
        </p:spPr>
      </p:pic>
    </p:spTree>
    <p:extLst>
      <p:ext uri="{BB962C8B-B14F-4D97-AF65-F5344CB8AC3E}">
        <p14:creationId xmlns:p14="http://schemas.microsoft.com/office/powerpoint/2010/main" val="36731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Розв’язування задач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78"/>
          <a:stretch/>
        </p:blipFill>
        <p:spPr>
          <a:xfrm>
            <a:off x="818945" y="1484784"/>
            <a:ext cx="7506111" cy="4032448"/>
          </a:xfrm>
        </p:spPr>
      </p:pic>
    </p:spTree>
    <p:extLst>
      <p:ext uri="{BB962C8B-B14F-4D97-AF65-F5344CB8AC3E}">
        <p14:creationId xmlns:p14="http://schemas.microsoft.com/office/powerpoint/2010/main" val="19880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Розв’язування задач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4" y="2420888"/>
            <a:ext cx="8559312" cy="2489286"/>
          </a:xfrm>
        </p:spPr>
      </p:pic>
    </p:spTree>
    <p:extLst>
      <p:ext uri="{BB962C8B-B14F-4D97-AF65-F5344CB8AC3E}">
        <p14:creationId xmlns:p14="http://schemas.microsoft.com/office/powerpoint/2010/main" val="19880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Розв’язування задач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67"/>
          <a:stretch/>
        </p:blipFill>
        <p:spPr>
          <a:xfrm>
            <a:off x="455817" y="1700808"/>
            <a:ext cx="8232367" cy="3989039"/>
          </a:xfrm>
        </p:spPr>
      </p:pic>
    </p:spTree>
    <p:extLst>
      <p:ext uri="{BB962C8B-B14F-4D97-AF65-F5344CB8AC3E}">
        <p14:creationId xmlns:p14="http://schemas.microsoft.com/office/powerpoint/2010/main" val="3756042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Розв’язування задач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6" b="13852"/>
          <a:stretch/>
        </p:blipFill>
        <p:spPr>
          <a:xfrm>
            <a:off x="611560" y="1772816"/>
            <a:ext cx="7992888" cy="3696816"/>
          </a:xfrm>
        </p:spPr>
      </p:pic>
    </p:spTree>
    <p:extLst>
      <p:ext uri="{BB962C8B-B14F-4D97-AF65-F5344CB8AC3E}">
        <p14:creationId xmlns:p14="http://schemas.microsoft.com/office/powerpoint/2010/main" val="27432723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59</Words>
  <Application>Microsoft Office PowerPoint</Application>
  <PresentationFormat>Экран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Відсоткове відношення двох чисел. Відсоткові розрахунки.</vt:lpstr>
      <vt:lpstr>Відсоткове відношення двох чисел.</vt:lpstr>
      <vt:lpstr>Відсоткове відношення двох чисел.</vt:lpstr>
      <vt:lpstr>Відсоткове відношення двох чисел.</vt:lpstr>
      <vt:lpstr>Відсоткове відношення двох чисел.</vt:lpstr>
      <vt:lpstr>Відсоткове відношення двох чисел.</vt:lpstr>
      <vt:lpstr>Відсоткове відношення двох чисел.</vt:lpstr>
      <vt:lpstr>Приклади </vt:lpstr>
      <vt:lpstr>Приклади </vt:lpstr>
      <vt:lpstr>Приклади </vt:lpstr>
      <vt:lpstr>Відсоткові розрахунки.</vt:lpstr>
      <vt:lpstr>Приклади</vt:lpstr>
      <vt:lpstr>Приклади</vt:lpstr>
      <vt:lpstr>Розв’язування задач</vt:lpstr>
      <vt:lpstr>Розв’язування задач</vt:lpstr>
      <vt:lpstr>Розв’язування задач</vt:lpstr>
      <vt:lpstr>Розв’язування задач</vt:lpstr>
      <vt:lpstr>Розв’язування задач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Корниенко</dc:creator>
  <cp:lastModifiedBy>User</cp:lastModifiedBy>
  <cp:revision>8</cp:revision>
  <dcterms:created xsi:type="dcterms:W3CDTF">2021-01-19T05:46:46Z</dcterms:created>
  <dcterms:modified xsi:type="dcterms:W3CDTF">2021-01-19T17:21:42Z</dcterms:modified>
</cp:coreProperties>
</file>