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81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57" r:id="rId25"/>
    <p:sldId id="25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6" d="100"/>
          <a:sy n="96" d="100"/>
        </p:scale>
        <p:origin x="-1094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hyperlink" Target="http://www.powerpointbase.com/" TargetMode="External"/><Relationship Id="rId7" Type="http://schemas.openxmlformats.org/officeDocument/2006/relationships/hyperlink" Target="http://powerpointbase.com/certificates/" TargetMode="External"/><Relationship Id="rId12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owerpointbase.com/diagrams/" TargetMode="External"/><Relationship Id="rId11" Type="http://schemas.openxmlformats.org/officeDocument/2006/relationships/image" Target="../media/image27.png"/><Relationship Id="rId5" Type="http://schemas.openxmlformats.org/officeDocument/2006/relationships/hyperlink" Target="http://powerpointbase.com/wordtemplates/" TargetMode="External"/><Relationship Id="rId10" Type="http://schemas.openxmlformats.org/officeDocument/2006/relationships/image" Target="../media/image26.png"/><Relationship Id="rId4" Type="http://schemas.openxmlformats.org/officeDocument/2006/relationships/hyperlink" Target="http://powerpointbase.com/templates/" TargetMode="External"/><Relationship Id="rId9" Type="http://schemas.openxmlformats.org/officeDocument/2006/relationships/image" Target="../media/image25.png"/><Relationship Id="rId14" Type="http://schemas.openxmlformats.org/officeDocument/2006/relationships/hyperlink" Target="mailto:powerpointbase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F57FE7-C84D-4B5B-9E23-1CDA2C4A1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43A06E52-40E8-4686-9987-B2B65A969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uk-UA" b="1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01F1756A-3F51-45AB-99A7-9C939DB8BABB}"/>
              </a:ext>
            </a:extLst>
          </p:cNvPr>
          <p:cNvSpPr/>
          <p:nvPr/>
        </p:nvSpPr>
        <p:spPr>
          <a:xfrm>
            <a:off x="2087954" y="2967335"/>
            <a:ext cx="4968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ЕКСПРЕСІОНІЗМ</a:t>
            </a:r>
          </a:p>
        </p:txBody>
      </p:sp>
    </p:spTree>
    <p:extLst>
      <p:ext uri="{BB962C8B-B14F-4D97-AF65-F5344CB8AC3E}">
        <p14:creationId xmlns:p14="http://schemas.microsoft.com/office/powerpoint/2010/main" val="35854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1. Експресіонізм</a:t>
            </a:r>
            <a:endParaRPr lang="ru-RU" dirty="0"/>
          </a:p>
        </p:txBody>
      </p:sp>
      <p:pic>
        <p:nvPicPr>
          <p:cNvPr id="4" name="Содержимое 3" descr="мунк_кри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8853" y="1211670"/>
            <a:ext cx="4436084" cy="565753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62783"/>
          </a:xfrm>
        </p:spPr>
        <p:txBody>
          <a:bodyPr/>
          <a:lstStyle/>
          <a:p>
            <a:pPr algn="ctr"/>
            <a:r>
              <a:rPr lang="ru-RU" i="1" dirty="0"/>
              <a:t>«</a:t>
            </a:r>
            <a:r>
              <a:rPr lang="ru-RU" i="1" dirty="0" err="1"/>
              <a:t>Дівчата</a:t>
            </a:r>
            <a:r>
              <a:rPr lang="ru-RU" i="1" dirty="0"/>
              <a:t> на мосту»</a:t>
            </a:r>
            <a:endParaRPr lang="ru-RU" dirty="0"/>
          </a:p>
        </p:txBody>
      </p:sp>
      <p:pic>
        <p:nvPicPr>
          <p:cNvPr id="4" name="Содержимое 3" descr="Дівчата_на_мосту_Мунк_1899-19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9243" y="1082561"/>
            <a:ext cx="5686586" cy="577543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err="1"/>
              <a:t>“Попіл”</a:t>
            </a:r>
            <a:r>
              <a:rPr lang="uk-UA" dirty="0"/>
              <a:t> Е.</a:t>
            </a:r>
            <a:r>
              <a:rPr lang="uk-UA" dirty="0" err="1"/>
              <a:t>Мунк</a:t>
            </a:r>
            <a:endParaRPr lang="ru-RU" dirty="0"/>
          </a:p>
        </p:txBody>
      </p:sp>
      <p:pic>
        <p:nvPicPr>
          <p:cNvPr id="4" name="Содержимое 3" descr="попіл, мун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9977" y="1271418"/>
            <a:ext cx="6296297" cy="541481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Хвора дівчинка, </a:t>
            </a:r>
            <a:r>
              <a:rPr lang="uk-UA" dirty="0" err="1"/>
              <a:t>Мунк</a:t>
            </a:r>
            <a:endParaRPr lang="ru-RU" dirty="0"/>
          </a:p>
        </p:txBody>
      </p:sp>
      <p:pic>
        <p:nvPicPr>
          <p:cNvPr id="4" name="Содержимое 3" descr="хвора дывчинка, мун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5264" y="1544116"/>
            <a:ext cx="5247867" cy="526108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Ернст Людвіг </a:t>
            </a:r>
            <a:r>
              <a:rPr lang="uk-UA" dirty="0" err="1"/>
              <a:t>Кірхнер</a:t>
            </a:r>
            <a:r>
              <a:rPr lang="uk-UA" dirty="0"/>
              <a:t>. Сидяча жінка</a:t>
            </a:r>
            <a:br>
              <a:rPr lang="uk-UA" dirty="0"/>
            </a:br>
            <a:endParaRPr lang="ru-RU" dirty="0"/>
          </a:p>
        </p:txBody>
      </p:sp>
      <p:pic>
        <p:nvPicPr>
          <p:cNvPr id="4" name="Содержимое 3" descr="800px-Ernst_Ludwig_Kirchner_Sitzende_Dame_(Dodo)_1907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109" y="1038622"/>
            <a:ext cx="5603965" cy="5751069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err="1"/>
              <a:t>“Таверна”</a:t>
            </a:r>
            <a:endParaRPr lang="ru-RU" dirty="0"/>
          </a:p>
        </p:txBody>
      </p:sp>
      <p:pic>
        <p:nvPicPr>
          <p:cNvPr id="4" name="Содержимое 3" descr="Ernst_Ludwig_Kirchner_-_Taver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0283" y="1274727"/>
            <a:ext cx="6153740" cy="537426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Портрет себе хворого</a:t>
            </a:r>
            <a:endParaRPr lang="ru-RU" dirty="0"/>
          </a:p>
        </p:txBody>
      </p:sp>
      <p:pic>
        <p:nvPicPr>
          <p:cNvPr id="4" name="Содержимое 3" descr="800px-Ernst_Ludwig_Kirchner_Selbstbildnis_als_Kranker_1918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0306" y="1358537"/>
            <a:ext cx="6148125" cy="526433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2. </a:t>
            </a:r>
            <a:r>
              <a:rPr lang="uk-UA" dirty="0" err="1"/>
              <a:t>Фовізм</a:t>
            </a:r>
            <a:r>
              <a:rPr lang="uk-UA" dirty="0"/>
              <a:t/>
            </a:r>
            <a:br>
              <a:rPr lang="uk-UA" dirty="0"/>
            </a:br>
            <a:r>
              <a:rPr lang="uk-UA" dirty="0" err="1"/>
              <a:t>Анрі</a:t>
            </a:r>
            <a:r>
              <a:rPr lang="uk-UA" dirty="0"/>
              <a:t> </a:t>
            </a:r>
            <a:r>
              <a:rPr lang="uk-UA" dirty="0" err="1"/>
              <a:t>Матіс</a:t>
            </a:r>
            <a:r>
              <a:rPr lang="uk-UA" dirty="0"/>
              <a:t> </a:t>
            </a:r>
            <a:endParaRPr lang="ru-RU" dirty="0"/>
          </a:p>
        </p:txBody>
      </p:sp>
      <p:pic>
        <p:nvPicPr>
          <p:cNvPr id="4" name="Содержимое 3" descr="матіс жінка в капелюшку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9344" y="1632857"/>
            <a:ext cx="7301696" cy="486779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А.</a:t>
            </a:r>
            <a:r>
              <a:rPr lang="uk-UA" dirty="0" err="1"/>
              <a:t>Матіс</a:t>
            </a:r>
            <a:r>
              <a:rPr lang="uk-UA" dirty="0"/>
              <a:t> </a:t>
            </a:r>
            <a:r>
              <a:rPr lang="uk-UA" dirty="0" err="1"/>
              <a:t>“Радість</a:t>
            </a:r>
            <a:r>
              <a:rPr lang="uk-UA" dirty="0"/>
              <a:t> </a:t>
            </a:r>
            <a:r>
              <a:rPr lang="uk-UA" dirty="0" err="1"/>
              <a:t>життя”</a:t>
            </a:r>
            <a:endParaRPr lang="ru-RU" dirty="0"/>
          </a:p>
        </p:txBody>
      </p:sp>
      <p:pic>
        <p:nvPicPr>
          <p:cNvPr id="4" name="Содержимое 3" descr="матыс радость жтизн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421" y="1345474"/>
            <a:ext cx="7857309" cy="5238206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А. </a:t>
            </a:r>
            <a:r>
              <a:rPr lang="uk-UA" dirty="0" err="1"/>
              <a:t>Матіс</a:t>
            </a:r>
            <a:r>
              <a:rPr lang="uk-UA" dirty="0"/>
              <a:t> </a:t>
            </a:r>
            <a:r>
              <a:rPr lang="uk-UA" dirty="0" err="1"/>
              <a:t>“Танець”</a:t>
            </a:r>
            <a:r>
              <a:rPr lang="uk-UA" dirty="0"/>
              <a:t> </a:t>
            </a:r>
            <a:endParaRPr lang="ru-RU" dirty="0"/>
          </a:p>
        </p:txBody>
      </p:sp>
      <p:pic>
        <p:nvPicPr>
          <p:cNvPr id="4" name="Содержимое 3" descr="танец матис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43" y="1410494"/>
            <a:ext cx="7772400" cy="51816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err="1"/>
              <a:t>Анрі</a:t>
            </a:r>
            <a:r>
              <a:rPr lang="uk-UA" dirty="0"/>
              <a:t> </a:t>
            </a:r>
            <a:r>
              <a:rPr lang="uk-UA" dirty="0" err="1"/>
              <a:t>Матіс</a:t>
            </a:r>
            <a:r>
              <a:rPr lang="uk-UA" dirty="0"/>
              <a:t> </a:t>
            </a:r>
            <a:r>
              <a:rPr lang="uk-UA" dirty="0" err="1"/>
              <a:t>“Фолетовий</a:t>
            </a:r>
            <a:r>
              <a:rPr lang="uk-UA" dirty="0"/>
              <a:t> </a:t>
            </a:r>
            <a:r>
              <a:rPr lang="uk-UA" dirty="0" err="1"/>
              <a:t>халат”</a:t>
            </a:r>
            <a:r>
              <a:rPr lang="uk-UA" dirty="0"/>
              <a:t> </a:t>
            </a:r>
            <a:endParaRPr lang="ru-RU" dirty="0"/>
          </a:p>
        </p:txBody>
      </p:sp>
      <p:pic>
        <p:nvPicPr>
          <p:cNvPr id="4" name="Содержимое 3" descr="матис фиолетовый халат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5441" y="1290048"/>
            <a:ext cx="4460673" cy="536507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dirty="0"/>
              <a:t>Андре Дерен</a:t>
            </a:r>
            <a:br>
              <a:rPr lang="uk-UA" dirty="0"/>
            </a:br>
            <a:r>
              <a:rPr lang="ru-RU" i="1" dirty="0" err="1"/>
              <a:t>Околиці</a:t>
            </a:r>
            <a:r>
              <a:rPr lang="ru-RU" i="1" dirty="0"/>
              <a:t> </a:t>
            </a:r>
            <a:r>
              <a:rPr lang="ru-RU" i="1" dirty="0" err="1"/>
              <a:t>Коллюра</a:t>
            </a:r>
            <a:endParaRPr lang="ru-RU" dirty="0"/>
          </a:p>
        </p:txBody>
      </p:sp>
      <p:pic>
        <p:nvPicPr>
          <p:cNvPr id="4" name="Содержимое 3" descr="Картина_Андре_Дерена_Charing_Околиці_Коллюра_190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9190" y="1560173"/>
            <a:ext cx="5926455" cy="4927614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Андре Дерен </a:t>
            </a:r>
            <a:r>
              <a:rPr lang="uk-UA" dirty="0" err="1"/>
              <a:t>“Сушка</a:t>
            </a:r>
            <a:r>
              <a:rPr lang="uk-UA" dirty="0"/>
              <a:t> </a:t>
            </a:r>
            <a:r>
              <a:rPr lang="uk-UA" dirty="0" err="1"/>
              <a:t>вітрил”</a:t>
            </a:r>
            <a:endParaRPr lang="ru-RU" dirty="0"/>
          </a:p>
        </p:txBody>
      </p:sp>
      <p:pic>
        <p:nvPicPr>
          <p:cNvPr id="4" name="Содержимое 3" descr="дерен просушка парусов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471" y="1263922"/>
            <a:ext cx="6518746" cy="534761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Андре Дерен </a:t>
            </a:r>
            <a:r>
              <a:rPr lang="uk-UA" dirty="0" err="1"/>
              <a:t>“Поворот</a:t>
            </a:r>
            <a:r>
              <a:rPr lang="uk-UA" dirty="0"/>
              <a:t> </a:t>
            </a:r>
            <a:r>
              <a:rPr lang="uk-UA" dirty="0" err="1"/>
              <a:t>дороги”</a:t>
            </a:r>
            <a:endParaRPr lang="ru-RU" dirty="0"/>
          </a:p>
        </p:txBody>
      </p:sp>
      <p:pic>
        <p:nvPicPr>
          <p:cNvPr id="4" name="Содержимое 3" descr="дерен поворот дорог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43" y="1347352"/>
            <a:ext cx="8085908" cy="532411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3. Сюрреалізм</a:t>
            </a:r>
            <a:br>
              <a:rPr lang="uk-UA" dirty="0"/>
            </a:br>
            <a:r>
              <a:rPr lang="uk-UA" dirty="0"/>
              <a:t>Сальвадор Далі</a:t>
            </a:r>
            <a:endParaRPr lang="ru-RU" dirty="0"/>
          </a:p>
        </p:txBody>
      </p:sp>
      <p:pic>
        <p:nvPicPr>
          <p:cNvPr id="4" name="Содержимое 3" descr="дал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90845" y="1825625"/>
            <a:ext cx="3162310" cy="435133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45217"/>
          </a:xfrm>
        </p:spPr>
        <p:txBody>
          <a:bodyPr/>
          <a:lstStyle/>
          <a:p>
            <a:pPr algn="ctr"/>
            <a:r>
              <a:rPr lang="uk-UA" dirty="0"/>
              <a:t>Сальвадор Далі </a:t>
            </a:r>
            <a:r>
              <a:rPr lang="uk-UA" dirty="0" err="1"/>
              <a:t>“Атомна</a:t>
            </a:r>
            <a:r>
              <a:rPr lang="uk-UA" dirty="0"/>
              <a:t> </a:t>
            </a:r>
            <a:r>
              <a:rPr lang="uk-UA" dirty="0" err="1"/>
              <a:t>Леда”</a:t>
            </a:r>
            <a:endParaRPr lang="ru-RU" dirty="0"/>
          </a:p>
        </p:txBody>
      </p:sp>
      <p:pic>
        <p:nvPicPr>
          <p:cNvPr id="4" name="Содержимое 3" descr="atomnaya-leda-dali+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0496" y="1152748"/>
            <a:ext cx="3969310" cy="5548498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/>
          <a:lstStyle/>
          <a:p>
            <a:pPr algn="ctr"/>
            <a:r>
              <a:rPr lang="uk-UA" dirty="0"/>
              <a:t>Сальвадор Далі </a:t>
            </a:r>
            <a:r>
              <a:rPr lang="uk-UA" dirty="0" err="1"/>
              <a:t>“Геополітична</a:t>
            </a:r>
            <a:r>
              <a:rPr lang="uk-UA" dirty="0"/>
              <a:t> </a:t>
            </a:r>
            <a:r>
              <a:rPr lang="uk-UA" dirty="0" err="1"/>
              <a:t>дитина”</a:t>
            </a:r>
            <a:endParaRPr lang="ru-RU" dirty="0"/>
          </a:p>
        </p:txBody>
      </p:sp>
      <p:pic>
        <p:nvPicPr>
          <p:cNvPr id="4" name="Содержимое 3" descr="dali-geo-baby+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6407" y="875211"/>
            <a:ext cx="6602057" cy="5786846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4588"/>
          </a:xfrm>
        </p:spPr>
        <p:txBody>
          <a:bodyPr/>
          <a:lstStyle/>
          <a:p>
            <a:r>
              <a:rPr lang="uk-UA" dirty="0"/>
              <a:t>Сальвадор Далі </a:t>
            </a:r>
            <a:r>
              <a:rPr lang="uk-UA" dirty="0" err="1"/>
              <a:t>“Спокуса</a:t>
            </a:r>
            <a:r>
              <a:rPr lang="uk-UA" dirty="0"/>
              <a:t> св. </a:t>
            </a:r>
            <a:r>
              <a:rPr lang="uk-UA" dirty="0" err="1"/>
              <a:t>Антонія”</a:t>
            </a:r>
            <a:endParaRPr lang="ru-RU" dirty="0"/>
          </a:p>
        </p:txBody>
      </p:sp>
      <p:pic>
        <p:nvPicPr>
          <p:cNvPr id="4" name="Содержимое 3" descr="iskushenie-svyatogo-antoniya+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1783" y="961686"/>
            <a:ext cx="7119257" cy="577207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162595"/>
          </a:xfrm>
        </p:spPr>
        <p:txBody>
          <a:bodyPr>
            <a:normAutofit/>
          </a:bodyPr>
          <a:lstStyle/>
          <a:p>
            <a:pPr algn="ctr"/>
            <a:r>
              <a:rPr lang="uk-UA" dirty="0"/>
              <a:t>Сальвадор Далі </a:t>
            </a:r>
            <a:br>
              <a:rPr lang="uk-UA" dirty="0"/>
            </a:br>
            <a:r>
              <a:rPr lang="uk-UA" dirty="0" err="1"/>
              <a:t>“Мадонна</a:t>
            </a:r>
            <a:r>
              <a:rPr lang="uk-UA" dirty="0"/>
              <a:t> </a:t>
            </a:r>
            <a:r>
              <a:rPr lang="uk-UA" dirty="0" err="1"/>
              <a:t>Порт-Лігата”</a:t>
            </a:r>
            <a:endParaRPr lang="ru-RU" dirty="0"/>
          </a:p>
        </p:txBody>
      </p:sp>
      <p:pic>
        <p:nvPicPr>
          <p:cNvPr id="4" name="Содержимое 3" descr="madonna-port-ligata-salvador-dali-1949+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9796" y="1044230"/>
            <a:ext cx="4372890" cy="563335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75211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Сальвадор Далі </a:t>
            </a:r>
            <a:r>
              <a:rPr lang="uk-UA" dirty="0" err="1"/>
              <a:t>“Гіперкубічне</a:t>
            </a:r>
            <a:r>
              <a:rPr lang="uk-UA" dirty="0"/>
              <a:t> </a:t>
            </a:r>
            <a:r>
              <a:rPr lang="uk-UA" dirty="0" err="1"/>
              <a:t>тіло”</a:t>
            </a:r>
            <a:r>
              <a:rPr lang="uk-UA" dirty="0"/>
              <a:t> або </a:t>
            </a:r>
            <a:r>
              <a:rPr lang="uk-UA" dirty="0" err="1"/>
              <a:t>“Розп</a:t>
            </a:r>
            <a:r>
              <a:rPr lang="en-US" dirty="0"/>
              <a:t>’</a:t>
            </a:r>
            <a:r>
              <a:rPr lang="uk-UA" dirty="0" err="1"/>
              <a:t>яття”</a:t>
            </a:r>
            <a:endParaRPr lang="ru-RU" dirty="0"/>
          </a:p>
        </p:txBody>
      </p:sp>
      <p:pic>
        <p:nvPicPr>
          <p:cNvPr id="4" name="Содержимое 3" descr="raspyatie-ili-giperkubicheskoe-telo-salvador-dali+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0766" y="828296"/>
            <a:ext cx="3722914" cy="5872105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666206"/>
          </a:xfrm>
        </p:spPr>
        <p:txBody>
          <a:bodyPr/>
          <a:lstStyle/>
          <a:p>
            <a:pPr algn="ctr"/>
            <a:r>
              <a:rPr lang="uk-UA" dirty="0"/>
              <a:t>Сальвадор Далі </a:t>
            </a:r>
            <a:r>
              <a:rPr lang="uk-UA" dirty="0" err="1"/>
              <a:t>“Таємна</a:t>
            </a:r>
            <a:r>
              <a:rPr lang="uk-UA" dirty="0"/>
              <a:t> </a:t>
            </a:r>
            <a:r>
              <a:rPr lang="uk-UA" dirty="0" err="1"/>
              <a:t>вечеря”</a:t>
            </a:r>
            <a:endParaRPr lang="ru-RU" dirty="0"/>
          </a:p>
        </p:txBody>
      </p:sp>
      <p:pic>
        <p:nvPicPr>
          <p:cNvPr id="4" name="Содержимое 3" descr="vecheria-dali+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59" y="633824"/>
            <a:ext cx="8524544" cy="554314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437853"/>
            <a:ext cx="7886700" cy="79580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Slide title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pSp>
        <p:nvGrpSpPr>
          <p:cNvPr id="78" name="Group 2"/>
          <p:cNvGrpSpPr>
            <a:grpSpLocks/>
          </p:cNvGrpSpPr>
          <p:nvPr/>
        </p:nvGrpSpPr>
        <p:grpSpPr bwMode="auto">
          <a:xfrm>
            <a:off x="2133600" y="4495798"/>
            <a:ext cx="5105400" cy="555625"/>
            <a:chOff x="1248" y="1440"/>
            <a:chExt cx="3216" cy="350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41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/>
                <a:t>Click to add Title</a:t>
              </a: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4</a:t>
              </a:r>
            </a:p>
          </p:txBody>
        </p:sp>
      </p:grpSp>
      <p:grpSp>
        <p:nvGrpSpPr>
          <p:cNvPr id="83" name="Group 7"/>
          <p:cNvGrpSpPr>
            <a:grpSpLocks/>
          </p:cNvGrpSpPr>
          <p:nvPr/>
        </p:nvGrpSpPr>
        <p:grpSpPr bwMode="auto">
          <a:xfrm>
            <a:off x="2133600" y="1981198"/>
            <a:ext cx="5105400" cy="555625"/>
            <a:chOff x="1248" y="2030"/>
            <a:chExt cx="3216" cy="350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41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 dirty="0"/>
                <a:t>Click to add Title</a:t>
              </a: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1</a:t>
              </a:r>
            </a:p>
          </p:txBody>
        </p:sp>
      </p:grpSp>
      <p:grpSp>
        <p:nvGrpSpPr>
          <p:cNvPr id="88" name="Group 12"/>
          <p:cNvGrpSpPr>
            <a:grpSpLocks/>
          </p:cNvGrpSpPr>
          <p:nvPr/>
        </p:nvGrpSpPr>
        <p:grpSpPr bwMode="auto">
          <a:xfrm>
            <a:off x="2133600" y="2819398"/>
            <a:ext cx="5105400" cy="555625"/>
            <a:chOff x="1248" y="2640"/>
            <a:chExt cx="3216" cy="350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41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 dirty="0"/>
                <a:t>Click to add Title</a:t>
              </a: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2</a:t>
              </a:r>
            </a:p>
          </p:txBody>
        </p:sp>
      </p:grpSp>
      <p:grpSp>
        <p:nvGrpSpPr>
          <p:cNvPr id="93" name="Group 17"/>
          <p:cNvGrpSpPr>
            <a:grpSpLocks/>
          </p:cNvGrpSpPr>
          <p:nvPr/>
        </p:nvGrpSpPr>
        <p:grpSpPr bwMode="auto">
          <a:xfrm>
            <a:off x="2133600" y="3657598"/>
            <a:ext cx="5105400" cy="555625"/>
            <a:chOff x="1248" y="3230"/>
            <a:chExt cx="3216" cy="350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41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 dirty="0"/>
                <a:t>Click to add Title</a:t>
              </a: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3</a:t>
              </a:r>
            </a:p>
          </p:txBody>
        </p:sp>
      </p:grpSp>
      <p:grpSp>
        <p:nvGrpSpPr>
          <p:cNvPr id="98" name="Group 22"/>
          <p:cNvGrpSpPr>
            <a:grpSpLocks/>
          </p:cNvGrpSpPr>
          <p:nvPr/>
        </p:nvGrpSpPr>
        <p:grpSpPr bwMode="auto">
          <a:xfrm>
            <a:off x="2133600" y="5356223"/>
            <a:ext cx="5105400" cy="555625"/>
            <a:chOff x="1248" y="3230"/>
            <a:chExt cx="3216" cy="350"/>
          </a:xfrm>
        </p:grpSpPr>
        <p:sp>
          <p:nvSpPr>
            <p:cNvPr id="99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01" name="Text Box 25"/>
            <p:cNvSpPr txBox="1">
              <a:spLocks noChangeArrowheads="1"/>
            </p:cNvSpPr>
            <p:nvPr/>
          </p:nvSpPr>
          <p:spPr bwMode="gray">
            <a:xfrm>
              <a:off x="2256" y="3272"/>
              <a:ext cx="141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/>
                <a:t>Click to add Title</a:t>
              </a:r>
            </a:p>
          </p:txBody>
        </p:sp>
        <p:sp>
          <p:nvSpPr>
            <p:cNvPr id="102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58" y="289355"/>
            <a:ext cx="2314839" cy="63511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6487" y="1213828"/>
            <a:ext cx="4388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www.powerpointbase.com</a:t>
            </a:r>
            <a:r>
              <a:rPr lang="en-US" dirty="0"/>
              <a:t> – </a:t>
            </a:r>
            <a:r>
              <a:rPr lang="ru-RU" dirty="0"/>
              <a:t>это самый крупный портал бесплатных шаблонов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>
                <a:hlinkClick r:id="rId4"/>
              </a:rPr>
              <a:t>http://powerpointbase.com/templates/</a:t>
            </a:r>
            <a:r>
              <a:rPr lang="en-US" dirty="0"/>
              <a:t> - </a:t>
            </a:r>
            <a:r>
              <a:rPr lang="ru-RU" dirty="0"/>
              <a:t>шаблоны презентаций </a:t>
            </a:r>
            <a:r>
              <a:rPr lang="en-US" dirty="0"/>
              <a:t>PowerPoint</a:t>
            </a:r>
          </a:p>
          <a:p>
            <a:endParaRPr lang="en-US" dirty="0"/>
          </a:p>
          <a:p>
            <a:r>
              <a:rPr lang="en-US" dirty="0">
                <a:hlinkClick r:id="rId5"/>
              </a:rPr>
              <a:t>http://powerpointbase.com/wordtemplates/</a:t>
            </a:r>
            <a:r>
              <a:rPr lang="en-US" dirty="0"/>
              <a:t> - </a:t>
            </a:r>
            <a:r>
              <a:rPr lang="ru-RU" dirty="0"/>
              <a:t>шаблоны </a:t>
            </a:r>
            <a:r>
              <a:rPr lang="en-US" dirty="0"/>
              <a:t>Word </a:t>
            </a:r>
            <a:r>
              <a:rPr lang="ru-RU" dirty="0"/>
              <a:t>для создания эффектных раздаточных материалов, тетрадей</a:t>
            </a:r>
          </a:p>
          <a:p>
            <a:endParaRPr lang="ru-RU" dirty="0"/>
          </a:p>
          <a:p>
            <a:r>
              <a:rPr lang="en-US" dirty="0">
                <a:hlinkClick r:id="rId6"/>
              </a:rPr>
              <a:t>http://powerpointbase.com/diagrams/</a:t>
            </a:r>
            <a:r>
              <a:rPr lang="ru-RU" dirty="0"/>
              <a:t> - шаблоны диаграмм и графиков для большей визуализации в презентациях</a:t>
            </a:r>
          </a:p>
          <a:p>
            <a:endParaRPr lang="ru-RU" dirty="0"/>
          </a:p>
          <a:p>
            <a:r>
              <a:rPr lang="en-US" dirty="0">
                <a:hlinkClick r:id="rId7"/>
              </a:rPr>
              <a:t>http://powerpointbase.com/certificates/</a:t>
            </a:r>
            <a:r>
              <a:rPr lang="ru-RU" dirty="0"/>
              <a:t> - шаблоны сертификатов, дипломов, грамот</a:t>
            </a:r>
          </a:p>
          <a:p>
            <a:endParaRPr lang="ru-RU" dirty="0"/>
          </a:p>
          <a:p>
            <a:r>
              <a:rPr lang="ru-RU" dirty="0"/>
              <a:t>А также видео-уроки, статьи и многое другое…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53484" y="1213828"/>
            <a:ext cx="3622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НАШИ УСЛУГИ: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953" y="1609749"/>
            <a:ext cx="2857500" cy="952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484" y="5851355"/>
            <a:ext cx="2857500" cy="952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428" y="3306725"/>
            <a:ext cx="2857500" cy="9525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428" y="2462516"/>
            <a:ext cx="2857500" cy="9525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484" y="4989731"/>
            <a:ext cx="2857500" cy="9525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484" y="4138928"/>
            <a:ext cx="2857500" cy="9525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024953" y="555142"/>
            <a:ext cx="41190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Контакты: </a:t>
            </a:r>
            <a:r>
              <a:rPr lang="en-US" dirty="0">
                <a:hlinkClick r:id="rId14"/>
              </a:rPr>
              <a:t>powerpointbase@gmail.com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4703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204</Words>
  <Application>Microsoft Office PowerPoint</Application>
  <PresentationFormat>Экран (4:3)</PresentationFormat>
  <Paragraphs>46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1. Експресіонізм</vt:lpstr>
      <vt:lpstr>«Дівчата на мосту»</vt:lpstr>
      <vt:lpstr>“Попіл” Е.Мунк</vt:lpstr>
      <vt:lpstr>Хвора дівчинка, Мунк</vt:lpstr>
      <vt:lpstr>Ернст Людвіг Кірхнер. Сидяча жінка </vt:lpstr>
      <vt:lpstr>“Таверна”</vt:lpstr>
      <vt:lpstr>Портрет себе хворого</vt:lpstr>
      <vt:lpstr>2. Фовізм Анрі Матіс </vt:lpstr>
      <vt:lpstr>А.Матіс “Радість життя”</vt:lpstr>
      <vt:lpstr>А. Матіс “Танець” </vt:lpstr>
      <vt:lpstr>Анрі Матіс “Фолетовий халат” </vt:lpstr>
      <vt:lpstr>Андре Дерен Околиці Коллюра</vt:lpstr>
      <vt:lpstr>Андре Дерен “Сушка вітрил”</vt:lpstr>
      <vt:lpstr>Андре Дерен “Поворот дороги”</vt:lpstr>
      <vt:lpstr>3. Сюрреалізм Сальвадор Далі</vt:lpstr>
      <vt:lpstr>Сальвадор Далі “Атомна Леда”</vt:lpstr>
      <vt:lpstr>Сальвадор Далі “Геополітична дитина”</vt:lpstr>
      <vt:lpstr>Сальвадор Далі “Спокуса св. Антонія”</vt:lpstr>
      <vt:lpstr>Сальвадор Далі  “Мадонна Порт-Лігата”</vt:lpstr>
      <vt:lpstr>Сальвадор Далі “Гіперкубічне тіло” або “Розп’яття”</vt:lpstr>
      <vt:lpstr>Сальвадор Далі “Таємна вечеря”</vt:lpstr>
      <vt:lpstr>Презентация PowerPoint</vt:lpstr>
      <vt:lpstr>Slide title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TPCUSer</cp:lastModifiedBy>
  <cp:revision>95</cp:revision>
  <dcterms:created xsi:type="dcterms:W3CDTF">2014-11-21T11:00:06Z</dcterms:created>
  <dcterms:modified xsi:type="dcterms:W3CDTF">2022-11-21T11:29:02Z</dcterms:modified>
</cp:coreProperties>
</file>