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60" r:id="rId6"/>
    <p:sldId id="259" r:id="rId7"/>
    <p:sldId id="268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p4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insomnia\Desktop\94585844-little-girl-drawing-sun-on-paper-illustra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654" y="2962712"/>
            <a:ext cx="2915224" cy="38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177" y="980728"/>
            <a:ext cx="9145016" cy="1218223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uk-UA" sz="6600" dirty="0">
                <a:solidFill>
                  <a:schemeClr val="bg2">
                    <a:lumMod val="25000"/>
                  </a:schemeClr>
                </a:solidFill>
              </a:rPr>
              <a:t>Дитячі захоплення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074" name="Picture 2" descr="C:\Users\insomnia\Desktop\249-2495356_sport-gaelic-football-football-player-clip-art-playi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2712"/>
            <a:ext cx="3108639" cy="38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nsomnia\Desktop\245-2451790_vector-freeuse-download-cartoon-singing-clip-art-tak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878" y="2960721"/>
            <a:ext cx="3126315" cy="386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501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insomnia\Desktop\245-2451790_vector-freeuse-download-cartoon-singing-clip-art-tak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9" y="-1692275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insomnia\Desktop\download-free-png-kids-playing-video-games-on-console-cartoon-video-games-png-798_65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40" y="260648"/>
            <a:ext cx="3962400" cy="325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insomnia\Desktop\139197864-cute-happy-children-girls-and-boy-dancing-cartoon-style-vector-clipart-illustration-isolated-on-whi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56" y="3517959"/>
            <a:ext cx="3962400" cy="317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insomnia\Desktop\5-57918_child-clip-art-swim-transprent-png-free-swimming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9" b="6498"/>
          <a:stretch/>
        </p:blipFill>
        <p:spPr bwMode="auto">
          <a:xfrm>
            <a:off x="4206456" y="272058"/>
            <a:ext cx="4718373" cy="618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326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6283" y="188640"/>
            <a:ext cx="8640960" cy="1368152"/>
          </a:xfrm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800" b="0" dirty="0">
                <a:solidFill>
                  <a:schemeClr val="bg2">
                    <a:lumMod val="25000"/>
                  </a:schemeClr>
                </a:solidFill>
                <a:effectLst/>
              </a:rPr>
              <a:t>Роберт </a:t>
            </a:r>
            <a:r>
              <a:rPr lang="uk-UA" sz="2800" b="0" dirty="0" err="1">
                <a:solidFill>
                  <a:schemeClr val="bg2">
                    <a:lumMod val="25000"/>
                  </a:schemeClr>
                </a:solidFill>
                <a:effectLst/>
              </a:rPr>
              <a:t>Шуман</a:t>
            </a:r>
            <a:r>
              <a:rPr lang="uk-UA" sz="2800" b="0" dirty="0">
                <a:solidFill>
                  <a:schemeClr val="bg2">
                    <a:lumMod val="25000"/>
                  </a:schemeClr>
                </a:solidFill>
                <a:effectLst/>
              </a:rPr>
              <a:t>. </a:t>
            </a:r>
            <a:r>
              <a:rPr lang="uk-UA" sz="2800" dirty="0">
                <a:solidFill>
                  <a:schemeClr val="bg2">
                    <a:lumMod val="25000"/>
                  </a:schemeClr>
                </a:solidFill>
                <a:effectLst/>
              </a:rPr>
              <a:t/>
            </a:r>
            <a:br>
              <a:rPr lang="uk-UA" sz="2800" dirty="0">
                <a:solidFill>
                  <a:schemeClr val="bg2">
                    <a:lumMod val="25000"/>
                  </a:schemeClr>
                </a:solidFill>
                <a:effectLst/>
              </a:rPr>
            </a:br>
            <a:r>
              <a:rPr lang="uk-UA" dirty="0">
                <a:solidFill>
                  <a:schemeClr val="bg2">
                    <a:lumMod val="25000"/>
                  </a:schemeClr>
                </a:solidFill>
                <a:effectLst/>
              </a:rPr>
              <a:t>Гра в піжмурки</a:t>
            </a:r>
            <a:endParaRPr lang="ru-RU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pic>
        <p:nvPicPr>
          <p:cNvPr id="4" name="Гра в піжмурки Шуман повільніше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67238" y="3424238"/>
            <a:ext cx="9525" cy="9525"/>
          </a:xfrm>
          <a:prstGeom prst="rect">
            <a:avLst/>
          </a:prstGeom>
        </p:spPr>
      </p:pic>
      <p:pic>
        <p:nvPicPr>
          <p:cNvPr id="5" name="Гра в піжмурки Шуман повільніше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5752" y="2089026"/>
            <a:ext cx="3821187" cy="3821187"/>
          </a:xfrm>
          <a:prstGeom prst="rect">
            <a:avLst/>
          </a:prstGeom>
        </p:spPr>
      </p:pic>
      <p:pic>
        <p:nvPicPr>
          <p:cNvPr id="6" name="Гра в піжмурки Шуман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00843" y="2096244"/>
            <a:ext cx="3863645" cy="382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66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0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2924945"/>
            <a:ext cx="5637010" cy="432048"/>
          </a:xfrm>
        </p:spPr>
        <p:txBody>
          <a:bodyPr/>
          <a:lstStyle/>
          <a:p>
            <a:pPr algn="ctr"/>
            <a:r>
              <a:rPr lang="uk-UA" dirty="0">
                <a:solidFill>
                  <a:schemeClr val="bg2">
                    <a:lumMod val="25000"/>
                  </a:schemeClr>
                </a:solidFill>
              </a:rPr>
              <a:t>Темпи бувають: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796532" cy="1656184"/>
          </a:xfrm>
        </p:spPr>
        <p:txBody>
          <a:bodyPr/>
          <a:lstStyle/>
          <a:p>
            <a:pPr algn="ctr"/>
            <a:r>
              <a:rPr lang="uk-UA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+mn-cs"/>
              </a:rPr>
              <a:t>Темп – </a:t>
            </a:r>
            <a:r>
              <a:rPr lang="uk-UA" sz="4400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+mn-cs"/>
              </a:rPr>
              <a:t>це швидкість,</a:t>
            </a:r>
            <a:br>
              <a:rPr lang="uk-UA" sz="4400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uk-UA" sz="4400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+mn-cs"/>
              </a:rPr>
              <a:t>з якою виконується музичний твір.</a:t>
            </a:r>
            <a:endParaRPr lang="ru-RU" sz="4400" dirty="0">
              <a:solidFill>
                <a:schemeClr val="bg2">
                  <a:lumMod val="25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1915" r="7267"/>
          <a:stretch/>
        </p:blipFill>
        <p:spPr bwMode="auto">
          <a:xfrm>
            <a:off x="251520" y="3789040"/>
            <a:ext cx="8496944" cy="2568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1915" r="7267"/>
          <a:stretch/>
        </p:blipFill>
        <p:spPr bwMode="auto">
          <a:xfrm>
            <a:off x="286222" y="3789040"/>
            <a:ext cx="8496944" cy="2568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1915" r="7267"/>
          <a:stretch/>
        </p:blipFill>
        <p:spPr bwMode="auto">
          <a:xfrm>
            <a:off x="395536" y="3789040"/>
            <a:ext cx="8496944" cy="2568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1645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509120"/>
            <a:ext cx="4104456" cy="1800200"/>
          </a:xfrm>
          <a:effectLst>
            <a:reflection blurRad="6350" endPos="0" dist="50800" dir="5400000" sy="-100000" algn="bl" rotWithShape="0"/>
          </a:effectLst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Largo</a:t>
            </a:r>
            <a:r>
              <a:rPr lang="uk-UA" dirty="0"/>
              <a:t> </a:t>
            </a:r>
            <a:br>
              <a:rPr lang="uk-UA" dirty="0"/>
            </a:br>
            <a:r>
              <a:rPr lang="uk-UA" sz="1800" dirty="0"/>
              <a:t>(читається «</a:t>
            </a:r>
            <a:r>
              <a:rPr lang="uk-UA" sz="1800" dirty="0" err="1"/>
              <a:t>лярго</a:t>
            </a:r>
            <a:r>
              <a:rPr lang="uk-UA" sz="1800" dirty="0"/>
              <a:t>»)</a:t>
            </a:r>
            <a:br>
              <a:rPr lang="uk-UA" sz="1800" dirty="0"/>
            </a:br>
            <a:r>
              <a:rPr lang="uk-UA" dirty="0"/>
              <a:t>повільно</a:t>
            </a:r>
            <a:br>
              <a:rPr lang="uk-UA" dirty="0"/>
            </a:b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1915" r="64609"/>
          <a:stretch/>
        </p:blipFill>
        <p:spPr bwMode="auto">
          <a:xfrm>
            <a:off x="251520" y="836710"/>
            <a:ext cx="4104456" cy="345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44" t="51915" r="964"/>
          <a:stretch/>
        </p:blipFill>
        <p:spPr bwMode="auto">
          <a:xfrm>
            <a:off x="4892179" y="836711"/>
            <a:ext cx="4104456" cy="345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892178" y="4509120"/>
            <a:ext cx="4072309" cy="176894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dirty="0"/>
              <a:t>Presto</a:t>
            </a:r>
            <a:endParaRPr lang="uk-UA" dirty="0"/>
          </a:p>
          <a:p>
            <a:pPr marL="0" indent="0" algn="ctr">
              <a:buNone/>
            </a:pPr>
            <a:r>
              <a:rPr lang="uk-UA" sz="1800" dirty="0"/>
              <a:t>(читається «престо»)</a:t>
            </a:r>
            <a:endParaRPr lang="en-US" dirty="0"/>
          </a:p>
          <a:p>
            <a:pPr marL="0" indent="0" algn="ctr">
              <a:buFont typeface="Georgia" pitchFamily="18" charset="0"/>
              <a:buNone/>
            </a:pPr>
            <a:r>
              <a:rPr lang="uk-UA" dirty="0"/>
              <a:t>швидко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074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resto largo.mp4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3568" y="476672"/>
            <a:ext cx="7845672" cy="5289244"/>
          </a:xfrm>
        </p:spPr>
      </p:pic>
    </p:spTree>
    <p:extLst>
      <p:ext uri="{BB962C8B-B14F-4D97-AF65-F5344CB8AC3E}">
        <p14:creationId xmlns:p14="http://schemas.microsoft.com/office/powerpoint/2010/main" val="240764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C450B9-F0CF-4533-963F-4910B3A1F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поспівка - дикція, темп та _Р_">
            <a:hlinkClick r:id="" action="ppaction://media"/>
            <a:extLst>
              <a:ext uri="{FF2B5EF4-FFF2-40B4-BE49-F238E27FC236}">
                <a16:creationId xmlns="" xmlns:a16="http://schemas.microsoft.com/office/drawing/2014/main" id="{C870358A-7699-4269-9BD5-1F710F2EEAD8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1600" y="1490531"/>
            <a:ext cx="6893123" cy="3876938"/>
          </a:xfrm>
        </p:spPr>
      </p:pic>
    </p:spTree>
    <p:extLst>
      <p:ext uri="{BB962C8B-B14F-4D97-AF65-F5344CB8AC3E}">
        <p14:creationId xmlns:p14="http://schemas.microsoft.com/office/powerpoint/2010/main" val="6810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СІНЬ BEATS_ - Quarter Note, Eighth Notes, Quarter Rest.mp4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14406"/>
            <a:ext cx="9159652" cy="5151715"/>
          </a:xfrm>
        </p:spPr>
      </p:pic>
    </p:spTree>
    <p:extLst>
      <p:ext uri="{BB962C8B-B14F-4D97-AF65-F5344CB8AC3E}">
        <p14:creationId xmlns:p14="http://schemas.microsoft.com/office/powerpoint/2010/main" val="216429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155</TotalTime>
  <Words>21</Words>
  <Application>Microsoft Office PowerPoint</Application>
  <PresentationFormat>Экран (4:3)</PresentationFormat>
  <Paragraphs>8</Paragraphs>
  <Slides>8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Дитячі захоплення</vt:lpstr>
      <vt:lpstr>Презентация PowerPoint</vt:lpstr>
      <vt:lpstr>Роберт Шуман.  Гра в піжмурки</vt:lpstr>
      <vt:lpstr>Темп – це швидкість, з якою виконується музичний твір.</vt:lpstr>
      <vt:lpstr>Largo  (читається «лярго») повільно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Дитячі захоплення</dc:title>
  <dc:creator>insomnia</dc:creator>
  <cp:lastModifiedBy>TPCUSer</cp:lastModifiedBy>
  <cp:revision>14</cp:revision>
  <dcterms:modified xsi:type="dcterms:W3CDTF">2022-11-08T13:14:51Z</dcterms:modified>
</cp:coreProperties>
</file>