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>
        <p:scale>
          <a:sx n="96" d="100"/>
          <a:sy n="96" d="100"/>
        </p:scale>
        <p:origin x="-1051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8551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14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4041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7051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7011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76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8968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5345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305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9109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7336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56196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861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9753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6074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1045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9814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4E649-1365-4599-813F-9989D54D785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D8FC5-D246-4A72-BF41-9A3C57AA3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974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29011" y="2967335"/>
            <a:ext cx="72859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uk-UA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Осіння мозаїка</a:t>
            </a:r>
            <a:endParaRPr lang="uk-UA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35820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9783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55821" y="3105835"/>
            <a:ext cx="64970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dirty="0" smtClean="0">
                <a:solidFill>
                  <a:srgbClr val="FFFF00"/>
                </a:solidFill>
              </a:rPr>
              <a:t>Без пензлика, без олівця розфарбувала деревця</a:t>
            </a:r>
            <a:endParaRPr lang="uk-UA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0893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14401" y="2828836"/>
            <a:ext cx="756786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Загадка.</a:t>
            </a:r>
            <a:endParaRPr lang="ru-RU" sz="4000" b="1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r>
              <a:rPr lang="uk-UA" sz="4000" b="1" dirty="0" smtClean="0">
                <a:solidFill>
                  <a:srgbClr val="002060"/>
                </a:solidFill>
              </a:rPr>
              <a:t>Він скрізь: у полі і в саду, а в дім не попаде,</a:t>
            </a:r>
          </a:p>
          <a:p>
            <a:r>
              <a:rPr lang="uk-UA" sz="4000" b="1" dirty="0" smtClean="0">
                <a:solidFill>
                  <a:srgbClr val="002060"/>
                </a:solidFill>
              </a:rPr>
              <a:t>і я тоді лиш з дому йду, коли вже він не йде</a:t>
            </a:r>
            <a:endParaRPr lang="uk-UA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4355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40042" y="3244334"/>
            <a:ext cx="53059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Мераб</a:t>
            </a:r>
            <a:r>
              <a:rPr lang="uk-UA" sz="4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 </a:t>
            </a:r>
            <a:r>
              <a:rPr lang="uk-UA" sz="40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Парцхаладзе</a:t>
            </a:r>
            <a:r>
              <a:rPr lang="uk-UA" sz="4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</a:p>
          <a:p>
            <a:pPr algn="ctr"/>
            <a:r>
              <a:rPr lang="uk-UA" sz="4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« Осінній дощик»</a:t>
            </a:r>
            <a:endParaRPr lang="uk-UA" sz="40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2346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221" y="493295"/>
            <a:ext cx="874695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Що допомогло розповісти про осінь поету, композитору, художнику. Підберіть відповідну пару слів.</a:t>
            </a:r>
          </a:p>
          <a:p>
            <a:endParaRPr lang="uk-UA" sz="2400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uk-UA" sz="2800" b="1" dirty="0" smtClean="0">
                <a:solidFill>
                  <a:schemeClr val="bg1"/>
                </a:solidFill>
              </a:rPr>
              <a:t>Поет                                       Слова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uk-UA" sz="2800" b="1" dirty="0" smtClean="0">
                <a:solidFill>
                  <a:schemeClr val="bg1"/>
                </a:solidFill>
              </a:rPr>
              <a:t>Композитор                          Фарби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uk-UA" sz="2800" b="1" dirty="0" smtClean="0">
                <a:solidFill>
                  <a:schemeClr val="bg1"/>
                </a:solidFill>
              </a:rPr>
              <a:t>Художник                              Музичні звуки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63045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chemeClr val="accent6">
                    <a:lumMod val="50000"/>
                  </a:schemeClr>
                </a:solidFill>
              </a:rPr>
              <a:t>А. Арутюнова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6747" y="5570621"/>
            <a:ext cx="5991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chemeClr val="accent6">
                    <a:lumMod val="50000"/>
                  </a:schemeClr>
                </a:solidFill>
              </a:rPr>
              <a:t>Розучування пісні</a:t>
            </a:r>
            <a:endParaRPr lang="ru-RU" sz="4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833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360" y="252664"/>
            <a:ext cx="4075730" cy="757990"/>
          </a:xfrm>
        </p:spPr>
        <p:txBody>
          <a:bodyPr>
            <a:normAutofit/>
          </a:bodyPr>
          <a:lstStyle/>
          <a:p>
            <a:pPr algn="ctr"/>
            <a:r>
              <a:rPr lang="uk-UA" b="1" dirty="0" err="1">
                <a:solidFill>
                  <a:schemeClr val="accent5">
                    <a:lumMod val="60000"/>
                    <a:lumOff val="40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з</a:t>
            </a:r>
            <a:r>
              <a:rPr lang="uk-UA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АпиТАННЯ</a:t>
            </a:r>
            <a:endParaRPr lang="uk-UA" b="1" dirty="0">
              <a:solidFill>
                <a:schemeClr val="accent5">
                  <a:lumMod val="60000"/>
                  <a:lumOff val="40000"/>
                </a:schemeClr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5991" r="15991"/>
          <a:stretch>
            <a:fillRect/>
          </a:stretch>
        </p:blipFill>
        <p:spPr>
          <a:xfrm>
            <a:off x="4877523" y="252663"/>
            <a:ext cx="4182255" cy="6010977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4360" y="1419726"/>
            <a:ext cx="4075730" cy="4843914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Який настрій передає та створює пісня?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За допомогою чого?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Чи сподобалась вам пісня?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Чи вплинула ця пісня на ваш настрій? Як?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Доберіть слова для її характеристики:</a:t>
            </a:r>
          </a:p>
          <a:p>
            <a:r>
              <a:rPr lang="uk-UA" sz="2400" dirty="0" smtClean="0">
                <a:solidFill>
                  <a:schemeClr val="accent1"/>
                </a:solidFill>
              </a:rPr>
              <a:t> сумна, спокійна, весела, похмура, енергійна, швидка, повільна, бадьора.</a:t>
            </a:r>
          </a:p>
          <a:p>
            <a:endParaRPr lang="uk-UA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960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264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91126" y="830179"/>
            <a:ext cx="709863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Georgia" panose="02040502050405020303" pitchFamily="18" charset="0"/>
              </a:rPr>
              <a:t>	</a:t>
            </a:r>
            <a:r>
              <a:rPr lang="uk-UA" sz="3200" b="1" i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Підсумок уроку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uk-UA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Які види мистецтва допомогли описати чарівницю – осінь?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uk-UA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Якби ви були художниками, якими б фарбами її намалювали?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uk-UA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Коли вона буде весела і яскрава? А коли – сумна і тужлива?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uk-UA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Чи можна за допомогою музичних звуків « намалювати» осінь?</a:t>
            </a:r>
          </a:p>
          <a:p>
            <a:endParaRPr lang="uk-UA" sz="28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endParaRPr lang="uk-UA" sz="2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2503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TC104033937[[fn=След самолета]]</Template>
  <TotalTime>102</TotalTime>
  <Words>128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След самолета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А. Арутюнова </vt:lpstr>
      <vt:lpstr>зАпиТАННЯ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TPCUSer</cp:lastModifiedBy>
  <cp:revision>12</cp:revision>
  <dcterms:created xsi:type="dcterms:W3CDTF">2013-10-27T09:29:39Z</dcterms:created>
  <dcterms:modified xsi:type="dcterms:W3CDTF">2022-11-14T09:15:59Z</dcterms:modified>
</cp:coreProperties>
</file>