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24964-8DC7-43B0-B973-AB1C0EB81F58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5289B-56CC-4AF6-85C3-E9C9F7CC8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593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24964-8DC7-43B0-B973-AB1C0EB81F58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5289B-56CC-4AF6-85C3-E9C9F7CC8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400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24964-8DC7-43B0-B973-AB1C0EB81F58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5289B-56CC-4AF6-85C3-E9C9F7CC8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511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24964-8DC7-43B0-B973-AB1C0EB81F58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5289B-56CC-4AF6-85C3-E9C9F7CC8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169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24964-8DC7-43B0-B973-AB1C0EB81F58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5289B-56CC-4AF6-85C3-E9C9F7CC8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327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24964-8DC7-43B0-B973-AB1C0EB81F58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5289B-56CC-4AF6-85C3-E9C9F7CC8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130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24964-8DC7-43B0-B973-AB1C0EB81F58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5289B-56CC-4AF6-85C3-E9C9F7CC8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213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24964-8DC7-43B0-B973-AB1C0EB81F58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5289B-56CC-4AF6-85C3-E9C9F7CC8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600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24964-8DC7-43B0-B973-AB1C0EB81F58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5289B-56CC-4AF6-85C3-E9C9F7CC8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162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24964-8DC7-43B0-B973-AB1C0EB81F58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5289B-56CC-4AF6-85C3-E9C9F7CC8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1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24964-8DC7-43B0-B973-AB1C0EB81F58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5289B-56CC-4AF6-85C3-E9C9F7CC8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815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24964-8DC7-43B0-B973-AB1C0EB81F58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5289B-56CC-4AF6-85C3-E9C9F7CC85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637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MrZB9nPMvS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gQj7ioWxH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ино, фильм, фон для фотошопа, PS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332656"/>
            <a:ext cx="7776864" cy="2376264"/>
          </a:xfrm>
        </p:spPr>
        <p:txBody>
          <a:bodyPr>
            <a:normAutofit/>
          </a:bodyPr>
          <a:lstStyle/>
          <a:p>
            <a:r>
              <a:rPr lang="ru-RU" sz="6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У СВІТІ КІНОФІЛЬМІВ</a:t>
            </a:r>
            <a:endParaRPr lang="ru-RU" sz="6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8234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ино, фильм, фон для фотошопа, PS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90662"/>
            <a:ext cx="8229600" cy="11381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любиш</a:t>
            </a:r>
            <a:r>
              <a:rPr lang="ru-RU" dirty="0" smtClean="0"/>
              <a:t> </a:t>
            </a:r>
            <a:r>
              <a:rPr lang="ru-RU" dirty="0" err="1" smtClean="0"/>
              <a:t>ти</a:t>
            </a:r>
            <a:r>
              <a:rPr lang="ru-RU" dirty="0" smtClean="0"/>
              <a:t> </a:t>
            </a:r>
            <a:r>
              <a:rPr lang="ru-RU" dirty="0" err="1" smtClean="0"/>
              <a:t>переглядати</a:t>
            </a:r>
            <a:r>
              <a:rPr lang="ru-RU" dirty="0" smtClean="0"/>
              <a:t> </a:t>
            </a:r>
            <a:r>
              <a:rPr lang="ru-RU" dirty="0" err="1" smtClean="0"/>
              <a:t>дитячі</a:t>
            </a:r>
            <a:r>
              <a:rPr lang="ru-RU" dirty="0" smtClean="0"/>
              <a:t> </a:t>
            </a:r>
            <a:r>
              <a:rPr lang="ru-RU" dirty="0" err="1" smtClean="0"/>
              <a:t>кінофільми</a:t>
            </a:r>
            <a:r>
              <a:rPr lang="ru-RU" dirty="0" smtClean="0"/>
              <a:t>?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5" t="31459" r="50784" b="23125"/>
          <a:stretch/>
        </p:blipFill>
        <p:spPr bwMode="auto">
          <a:xfrm>
            <a:off x="5611330" y="3773149"/>
            <a:ext cx="2911571" cy="3034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21" t="31459" r="24217" b="23125"/>
          <a:stretch/>
        </p:blipFill>
        <p:spPr bwMode="auto">
          <a:xfrm>
            <a:off x="5940152" y="908720"/>
            <a:ext cx="3168306" cy="3034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13" t="27117" r="23589" b="29133"/>
          <a:stretch/>
        </p:blipFill>
        <p:spPr bwMode="auto">
          <a:xfrm>
            <a:off x="1691680" y="3607037"/>
            <a:ext cx="3603769" cy="3200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9" t="27117" r="50553" b="29133"/>
          <a:stretch/>
        </p:blipFill>
        <p:spPr bwMode="auto">
          <a:xfrm>
            <a:off x="3324014" y="1196752"/>
            <a:ext cx="2495972" cy="24718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2496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ино, фильм, фон для фотошопа, PS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dirty="0" err="1" smtClean="0"/>
              <a:t>Поміркуй</a:t>
            </a:r>
            <a:r>
              <a:rPr lang="ru-RU" sz="3200" b="1" dirty="0" smtClean="0"/>
              <a:t>, </a:t>
            </a:r>
            <a:r>
              <a:rPr lang="ru-RU" sz="3200" b="1" dirty="0" err="1" smtClean="0"/>
              <a:t>які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види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мистецтв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поєднує</a:t>
            </a:r>
            <a:r>
              <a:rPr lang="ru-RU" sz="3200" b="1" dirty="0" smtClean="0"/>
              <a:t> в </a:t>
            </a:r>
            <a:r>
              <a:rPr lang="ru-RU" sz="3200" b="1" dirty="0" err="1" smtClean="0"/>
              <a:t>собі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err="1" smtClean="0"/>
              <a:t>кінематограф</a:t>
            </a:r>
            <a:r>
              <a:rPr lang="ru-RU" sz="3200" b="1" dirty="0" smtClean="0"/>
              <a:t>.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Вступ. Види мистецтва. Література як вид мистецтва. Роль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556792"/>
            <a:ext cx="5040560" cy="5061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50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ино, фильм, фон для фотошопа, PS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dirty="0" err="1" smtClean="0"/>
              <a:t>Прослухай</a:t>
            </a:r>
            <a:r>
              <a:rPr lang="ru-RU" sz="3200" b="1" dirty="0" smtClean="0"/>
              <a:t> Дж. </a:t>
            </a:r>
            <a:r>
              <a:rPr lang="ru-RU" sz="3200" b="1" dirty="0" err="1" smtClean="0"/>
              <a:t>Вільямс</a:t>
            </a:r>
            <a:r>
              <a:rPr lang="ru-RU" sz="3200" b="1" dirty="0" smtClean="0"/>
              <a:t>. </a:t>
            </a:r>
            <a:r>
              <a:rPr lang="ru-RU" sz="3200" b="1" dirty="0" err="1" smtClean="0"/>
              <a:t>Музика</a:t>
            </a:r>
            <a:r>
              <a:rPr lang="ru-RU" sz="3200" b="1" dirty="0" smtClean="0"/>
              <a:t> з </a:t>
            </a:r>
            <a:r>
              <a:rPr lang="ru-RU" sz="3200" b="1" dirty="0" err="1" smtClean="0"/>
              <a:t>кінофільму</a:t>
            </a:r>
            <a:r>
              <a:rPr lang="ru-RU" sz="3200" b="1" dirty="0" smtClean="0"/>
              <a:t> «</a:t>
            </a:r>
            <a:r>
              <a:rPr lang="ru-RU" sz="3200" b="1" dirty="0" err="1" smtClean="0"/>
              <a:t>Гаррі</a:t>
            </a:r>
            <a:r>
              <a:rPr lang="ru-RU" sz="3200" b="1" dirty="0" smtClean="0"/>
              <a:t> Поттер і </a:t>
            </a:r>
            <a:r>
              <a:rPr lang="ru-RU" sz="3200" b="1" dirty="0" err="1" smtClean="0"/>
              <a:t>в’язень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Азкабану</a:t>
            </a:r>
            <a:r>
              <a:rPr lang="ru-RU" sz="3200" b="1" dirty="0" smtClean="0"/>
              <a:t>».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132857"/>
            <a:ext cx="3276976" cy="381642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Про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розповіла</a:t>
            </a:r>
            <a:r>
              <a:rPr lang="ru-RU" dirty="0" smtClean="0"/>
              <a:t> </a:t>
            </a:r>
            <a:r>
              <a:rPr lang="ru-RU" dirty="0" err="1" smtClean="0"/>
              <a:t>музика</a:t>
            </a:r>
            <a:r>
              <a:rPr lang="ru-RU" dirty="0" smtClean="0"/>
              <a:t>? </a:t>
            </a:r>
            <a:r>
              <a:rPr lang="ru-RU" dirty="0" err="1" smtClean="0"/>
              <a:t>Розкажи</a:t>
            </a:r>
            <a:r>
              <a:rPr lang="ru-RU" dirty="0" smtClean="0"/>
              <a:t> про </a:t>
            </a:r>
            <a:r>
              <a:rPr lang="ru-RU" dirty="0" err="1" smtClean="0"/>
              <a:t>її</a:t>
            </a:r>
            <a:r>
              <a:rPr lang="ru-RU" dirty="0" smtClean="0"/>
              <a:t> характер, ритм.</a:t>
            </a:r>
          </a:p>
          <a:p>
            <a:pPr marL="0" indent="0">
              <a:buNone/>
            </a:pPr>
            <a:r>
              <a:rPr lang="ru-RU" dirty="0" err="1" smtClean="0"/>
              <a:t>Музика</a:t>
            </a:r>
            <a:r>
              <a:rPr lang="ru-RU" dirty="0" smtClean="0"/>
              <a:t> </a:t>
            </a:r>
            <a:r>
              <a:rPr lang="ru-RU" dirty="0" err="1" smtClean="0"/>
              <a:t>допомагає</a:t>
            </a:r>
            <a:r>
              <a:rPr lang="ru-RU" dirty="0" smtClean="0"/>
              <a:t> </a:t>
            </a:r>
            <a:r>
              <a:rPr lang="ru-RU" dirty="0" err="1" smtClean="0"/>
              <a:t>розкривати</a:t>
            </a:r>
            <a:r>
              <a:rPr lang="ru-RU" dirty="0" smtClean="0"/>
              <a:t> </a:t>
            </a:r>
            <a:r>
              <a:rPr lang="ru-RU" dirty="0" err="1" smtClean="0"/>
              <a:t>художній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зміст</a:t>
            </a:r>
            <a:r>
              <a:rPr lang="ru-RU" dirty="0" smtClean="0"/>
              <a:t> </a:t>
            </a:r>
            <a:r>
              <a:rPr lang="ru-RU" dirty="0" err="1" smtClean="0"/>
              <a:t>твору</a:t>
            </a:r>
            <a:r>
              <a:rPr lang="ru-RU" dirty="0" smtClean="0"/>
              <a:t> </a:t>
            </a:r>
            <a:r>
              <a:rPr lang="ru-RU" dirty="0" err="1" smtClean="0"/>
              <a:t>кіномистецтва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00" t="22917" r="26208" b="20833"/>
          <a:stretch/>
        </p:blipFill>
        <p:spPr bwMode="auto">
          <a:xfrm>
            <a:off x="3592691" y="2132856"/>
            <a:ext cx="5299789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83568" y="609329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hlinkClick r:id="rId4"/>
              </a:rPr>
              <a:t>https://www.youtube.com/watch?v=MrZB9nPMvS4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662111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ино, фильм, фон для фотошопа, PS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143000"/>
          </a:xfrm>
          <a:gradFill>
            <a:gsLst>
              <a:gs pos="0">
                <a:schemeClr val="accent3">
                  <a:tint val="50000"/>
                  <a:satMod val="300000"/>
                  <a:alpha val="0"/>
                </a:schemeClr>
              </a:gs>
              <a:gs pos="82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err="1" smtClean="0"/>
              <a:t>Прослухай</a:t>
            </a:r>
            <a:r>
              <a:rPr lang="ru-RU" dirty="0" smtClean="0"/>
              <a:t> та </a:t>
            </a:r>
            <a:r>
              <a:rPr lang="ru-RU" dirty="0" err="1" smtClean="0"/>
              <a:t>розучи</a:t>
            </a:r>
            <a:r>
              <a:rPr lang="ru-RU" dirty="0" smtClean="0"/>
              <a:t> </a:t>
            </a:r>
            <a:r>
              <a:rPr lang="ru-RU" dirty="0" err="1" smtClean="0"/>
              <a:t>пісню</a:t>
            </a:r>
            <a:r>
              <a:rPr lang="ru-RU" dirty="0" smtClean="0"/>
              <a:t>                М</a:t>
            </a:r>
            <a:r>
              <a:rPr lang="ru-RU" dirty="0"/>
              <a:t>. </a:t>
            </a:r>
            <a:r>
              <a:rPr lang="ru-RU" dirty="0" err="1"/>
              <a:t>Назарець</a:t>
            </a:r>
            <a:r>
              <a:rPr lang="ru-RU" dirty="0"/>
              <a:t>. «</a:t>
            </a:r>
            <a:r>
              <a:rPr lang="ru-RU" dirty="0" err="1"/>
              <a:t>Паперовий</a:t>
            </a:r>
            <a:r>
              <a:rPr lang="ru-RU" dirty="0"/>
              <a:t> </a:t>
            </a:r>
            <a:r>
              <a:rPr lang="ru-RU" dirty="0" err="1"/>
              <a:t>літачок</a:t>
            </a:r>
            <a:r>
              <a:rPr lang="ru-RU" dirty="0"/>
              <a:t>».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hlinkClick r:id="rId3"/>
              </a:rPr>
              <a:t>https://www.youtube.com/watch?v=IgQj7ioWxHk</a:t>
            </a:r>
            <a:endParaRPr lang="ru-RU" sz="2800" dirty="0"/>
          </a:p>
        </p:txBody>
      </p:sp>
      <p:pic>
        <p:nvPicPr>
          <p:cNvPr id="1026" name="Picture 2" descr="Встановлено новий рекорд висоти для паперового літака - Фізика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656374"/>
            <a:ext cx="3979143" cy="29805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4005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71</Words>
  <Application>Microsoft Office PowerPoint</Application>
  <PresentationFormat>Экран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У СВІТІ КІНОФІЛЬМІВ</vt:lpstr>
      <vt:lpstr>Чи любиш ти переглядати дитячі кінофільми?</vt:lpstr>
      <vt:lpstr>Поміркуй, які види мистецтв поєднує в собі кінематограф.</vt:lpstr>
      <vt:lpstr>Прослухай Дж. Вільямс. Музика з кінофільму «Гаррі Поттер і в’язень Азкабану».</vt:lpstr>
      <vt:lpstr>Прослухай та розучи пісню                М. Назарець. «Паперовий літачок».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 СВІТІ КІНОФІЛЬМІВ</dc:title>
  <dc:creator>НР</dc:creator>
  <cp:lastModifiedBy>TPCUSer</cp:lastModifiedBy>
  <cp:revision>9</cp:revision>
  <dcterms:created xsi:type="dcterms:W3CDTF">2020-04-14T14:43:15Z</dcterms:created>
  <dcterms:modified xsi:type="dcterms:W3CDTF">2022-11-21T11:47:49Z</dcterms:modified>
</cp:coreProperties>
</file>