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65" r:id="rId3"/>
    <p:sldId id="260" r:id="rId4"/>
    <p:sldId id="266" r:id="rId5"/>
    <p:sldId id="274" r:id="rId6"/>
    <p:sldId id="259" r:id="rId7"/>
    <p:sldId id="267" r:id="rId8"/>
    <p:sldId id="275" r:id="rId9"/>
    <p:sldId id="276" r:id="rId10"/>
    <p:sldId id="277" r:id="rId11"/>
    <p:sldId id="278" r:id="rId12"/>
    <p:sldId id="279" r:id="rId13"/>
    <p:sldId id="282" r:id="rId14"/>
    <p:sldId id="280" r:id="rId15"/>
    <p:sldId id="284" r:id="rId16"/>
    <p:sldId id="283" r:id="rId17"/>
    <p:sldId id="285" r:id="rId18"/>
    <p:sldId id="286" r:id="rId19"/>
    <p:sldId id="258" r:id="rId20"/>
    <p:sldId id="291" r:id="rId21"/>
    <p:sldId id="288" r:id="rId22"/>
    <p:sldId id="287" r:id="rId23"/>
    <p:sldId id="289" r:id="rId24"/>
    <p:sldId id="290" r:id="rId25"/>
    <p:sldId id="292" r:id="rId26"/>
    <p:sldId id="294" r:id="rId27"/>
    <p:sldId id="293" r:id="rId28"/>
    <p:sldId id="295" r:id="rId29"/>
    <p:sldId id="297" r:id="rId30"/>
    <p:sldId id="301" r:id="rId31"/>
    <p:sldId id="299" r:id="rId32"/>
    <p:sldId id="296" r:id="rId33"/>
    <p:sldId id="269" r:id="rId34"/>
    <p:sldId id="272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96" d="100"/>
          <a:sy n="96" d="100"/>
        </p:scale>
        <p:origin x="-955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B9BAE-7E3F-4AD9-B286-678B4DAE6E33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845A4-9AC6-4753-B346-11B742A276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59B03-1D97-4420-91AF-520DA748E1C5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DE487-F7C0-423E-BFD1-6C0738AAE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B6DD1-7E30-46B0-BF9A-207CA58291E3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B1AC1-1700-4CED-BEE6-CA296B786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63899-7715-4D23-99B0-A0B4B4F4CCB1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BE534-3D3C-4DDC-A005-72E0514D6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4258C-EE85-42C3-9D31-994F3E753827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141C4-C0CC-4BC0-8C72-1A05C8AE6F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B49E7-3D57-47F5-8A5B-103FD9423F3F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7316D-7412-4B4F-9CBF-A8830ED38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B40C5-4865-4974-83EA-E46983C7B7AB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6BBF0-A653-4BDC-AFB9-51FB8534F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13788-1FEE-404D-96EE-C86735F6CCA0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55E4C-9D2C-4C7B-86F9-1A9F1B10E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D1912-CD4B-46EF-AE1D-387277AC2980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47497-C47A-45CD-8D5A-1D7DB26BC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884B1-1183-45C3-9A6D-9A5A00342417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378A1-146A-4052-9DBB-9461BAB5EC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1A8B2-92D5-42B6-B2C8-36AEE7F8207D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AFE91-28C9-4ACD-B154-670371EB13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38050B-0D29-4FBF-AD91-B14AFF7E44F0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EE7EE3-7AF3-4106-AD48-5A9556A9B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9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Picture 7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WordArt 10"/>
          <p:cNvSpPr>
            <a:spLocks noChangeArrowheads="1" noChangeShapeType="1" noTextEdit="1"/>
          </p:cNvSpPr>
          <p:nvPr/>
        </p:nvSpPr>
        <p:spPr bwMode="auto">
          <a:xfrm>
            <a:off x="1636713" y="504825"/>
            <a:ext cx="6018212" cy="893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Я - мандрівник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3" name="Picture 4" descr="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588" y="482600"/>
            <a:ext cx="206375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0313" y="3175000"/>
            <a:ext cx="2901950" cy="284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WordArt 12"/>
          <p:cNvSpPr>
            <a:spLocks noChangeArrowheads="1" noChangeShapeType="1" noTextEdit="1"/>
          </p:cNvSpPr>
          <p:nvPr/>
        </p:nvSpPr>
        <p:spPr bwMode="auto">
          <a:xfrm>
            <a:off x="2806700" y="569913"/>
            <a:ext cx="3389313" cy="882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Гарно разом мандрувати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Небом, морем, по землі,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Що завгодно уявляти</a:t>
            </a:r>
          </a:p>
        </p:txBody>
      </p:sp>
      <p:sp>
        <p:nvSpPr>
          <p:cNvPr id="15367" name="WordArt 13"/>
          <p:cNvSpPr>
            <a:spLocks noChangeArrowheads="1" noChangeShapeType="1" noTextEdit="1"/>
          </p:cNvSpPr>
          <p:nvPr/>
        </p:nvSpPr>
        <p:spPr bwMode="auto">
          <a:xfrm>
            <a:off x="2924175" y="1568450"/>
            <a:ext cx="3294063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Без обмежень взагалі</a:t>
            </a:r>
          </a:p>
        </p:txBody>
      </p:sp>
      <p:sp>
        <p:nvSpPr>
          <p:cNvPr id="15368" name="WordArt 14"/>
          <p:cNvSpPr>
            <a:spLocks noChangeArrowheads="1" noChangeShapeType="1" noTextEdit="1"/>
          </p:cNvSpPr>
          <p:nvPr/>
        </p:nvSpPr>
        <p:spPr bwMode="auto">
          <a:xfrm>
            <a:off x="925513" y="3273425"/>
            <a:ext cx="24003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Хоче знати дітвора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Звідки виросла гора,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Таємниці зніме полог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Мандрівник-герой… </a:t>
            </a:r>
          </a:p>
        </p:txBody>
      </p:sp>
      <p:sp>
        <p:nvSpPr>
          <p:cNvPr id="15369" name="WordArt 15"/>
          <p:cNvSpPr>
            <a:spLocks noChangeArrowheads="1" noChangeShapeType="1" noTextEdit="1"/>
          </p:cNvSpPr>
          <p:nvPr/>
        </p:nvSpPr>
        <p:spPr bwMode="auto">
          <a:xfrm>
            <a:off x="1265238" y="4803775"/>
            <a:ext cx="1847850" cy="3714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2000" kern="10" spc="-20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ГЕОЛОГ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7" name="Picture 4" descr="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7100" y="1036638"/>
            <a:ext cx="2336800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5563" y="893763"/>
            <a:ext cx="4429125" cy="328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WordArt 10"/>
          <p:cNvSpPr>
            <a:spLocks noChangeArrowheads="1" noChangeShapeType="1" noTextEdit="1"/>
          </p:cNvSpPr>
          <p:nvPr/>
        </p:nvSpPr>
        <p:spPr bwMode="auto">
          <a:xfrm>
            <a:off x="2228850" y="4248150"/>
            <a:ext cx="4514850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Чи для всіх мандрівок необхідні ці речі?</a:t>
            </a:r>
          </a:p>
        </p:txBody>
      </p:sp>
      <p:sp>
        <p:nvSpPr>
          <p:cNvPr id="16391" name="WordArt 11"/>
          <p:cNvSpPr>
            <a:spLocks noChangeArrowheads="1" noChangeShapeType="1" noTextEdit="1"/>
          </p:cNvSpPr>
          <p:nvPr/>
        </p:nvSpPr>
        <p:spPr bwMode="auto">
          <a:xfrm>
            <a:off x="3236913" y="4787900"/>
            <a:ext cx="4933950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Пясніть, навіщо ці речі потрібні в подорожі?</a:t>
            </a:r>
          </a:p>
        </p:txBody>
      </p:sp>
      <p:sp>
        <p:nvSpPr>
          <p:cNvPr id="16392" name="WordArt 12"/>
          <p:cNvSpPr>
            <a:spLocks noChangeArrowheads="1" noChangeShapeType="1" noTextEdit="1"/>
          </p:cNvSpPr>
          <p:nvPr/>
        </p:nvSpPr>
        <p:spPr bwMode="auto">
          <a:xfrm>
            <a:off x="4306888" y="5332413"/>
            <a:ext cx="3438525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Коли ці речі стануть у пригоді?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1" name="Picture 4" descr="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2813" y="341313"/>
            <a:ext cx="243998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81163" y="3209925"/>
            <a:ext cx="4386262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WordArt 9"/>
          <p:cNvSpPr>
            <a:spLocks noChangeArrowheads="1" noChangeShapeType="1" noTextEdit="1"/>
          </p:cNvSpPr>
          <p:nvPr/>
        </p:nvSpPr>
        <p:spPr bwMode="auto">
          <a:xfrm>
            <a:off x="863600" y="2720975"/>
            <a:ext cx="5545138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Поміркуйте, чи намає у валізі зайвих речей?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4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0350" y="179388"/>
            <a:ext cx="8664575" cy="5005387"/>
          </a:xfrm>
        </p:spPr>
      </p:pic>
      <p:sp>
        <p:nvSpPr>
          <p:cNvPr id="18435" name="WordArt 5"/>
          <p:cNvSpPr>
            <a:spLocks noChangeArrowheads="1" noChangeShapeType="1" noTextEdit="1"/>
          </p:cNvSpPr>
          <p:nvPr/>
        </p:nvSpPr>
        <p:spPr bwMode="auto">
          <a:xfrm>
            <a:off x="411163" y="5678488"/>
            <a:ext cx="8321675" cy="606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У яких мандрівках який  транспорт варто використовувати? Чому?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Picture 4" descr="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5438" y="1027113"/>
            <a:ext cx="3246437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8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684213"/>
            <a:ext cx="3929063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0" descr="Картинки по запросу картинка северній полюс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95888" y="3424238"/>
            <a:ext cx="346392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WordArt 12"/>
          <p:cNvSpPr>
            <a:spLocks noChangeArrowheads="1" noChangeShapeType="1" noTextEdit="1"/>
          </p:cNvSpPr>
          <p:nvPr/>
        </p:nvSpPr>
        <p:spPr bwMode="auto">
          <a:xfrm>
            <a:off x="454025" y="3532188"/>
            <a:ext cx="8370888" cy="566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Ми з вами відправляємось у незвичну подорож.</a:t>
            </a:r>
          </a:p>
        </p:txBody>
      </p:sp>
      <p:sp>
        <p:nvSpPr>
          <p:cNvPr id="19464" name="WordArt 13"/>
          <p:cNvSpPr>
            <a:spLocks noChangeArrowheads="1" noChangeShapeType="1" noTextEdit="1"/>
          </p:cNvSpPr>
          <p:nvPr/>
        </p:nvSpPr>
        <p:spPr bwMode="auto">
          <a:xfrm>
            <a:off x="1444625" y="4441825"/>
            <a:ext cx="4041775" cy="890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Антарктида - крижана пустеля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3" name="Picture 4" descr="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441325"/>
            <a:ext cx="2155825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WordArt 7"/>
          <p:cNvSpPr>
            <a:spLocks noChangeArrowheads="1" noChangeShapeType="1" noTextEdit="1"/>
          </p:cNvSpPr>
          <p:nvPr/>
        </p:nvSpPr>
        <p:spPr bwMode="auto">
          <a:xfrm>
            <a:off x="2960688" y="1193800"/>
            <a:ext cx="3824287" cy="166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«Королева холоду», </a:t>
            </a:r>
          </a:p>
          <a:p>
            <a:pPr algn="ctr"/>
            <a:r>
              <a:rPr lang="ru-RU" sz="1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«безлюдний континент», </a:t>
            </a:r>
          </a:p>
          <a:p>
            <a:pPr algn="ctr"/>
            <a:r>
              <a:rPr lang="ru-RU" sz="1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«царство завірюх і вітрів»,</a:t>
            </a:r>
          </a:p>
          <a:p>
            <a:pPr algn="ctr"/>
            <a:r>
              <a:rPr lang="ru-RU" sz="1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«світовий холодильник», </a:t>
            </a:r>
          </a:p>
        </p:txBody>
      </p:sp>
      <p:sp>
        <p:nvSpPr>
          <p:cNvPr id="20486" name="WordArt 8"/>
          <p:cNvSpPr>
            <a:spLocks noChangeArrowheads="1" noChangeShapeType="1" noTextEdit="1"/>
          </p:cNvSpPr>
          <p:nvPr/>
        </p:nvSpPr>
        <p:spPr bwMode="auto">
          <a:xfrm>
            <a:off x="361950" y="3552825"/>
            <a:ext cx="6707188" cy="64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так називають цей унікальний 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материк, що не схожий на жоден </a:t>
            </a:r>
          </a:p>
        </p:txBody>
      </p:sp>
      <p:sp>
        <p:nvSpPr>
          <p:cNvPr id="20487" name="WordArt 10"/>
          <p:cNvSpPr>
            <a:spLocks noChangeArrowheads="1" noChangeShapeType="1" noTextEdit="1"/>
          </p:cNvSpPr>
          <p:nvPr/>
        </p:nvSpPr>
        <p:spPr bwMode="auto">
          <a:xfrm>
            <a:off x="500063" y="4267200"/>
            <a:ext cx="6415087" cy="365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континент  світу.  Це – велетенська льодова пустеля.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7" name="Picture 7" descr="Картинки по запросу картинка северній полю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WordArt 8"/>
          <p:cNvSpPr>
            <a:spLocks noChangeArrowheads="1" noChangeShapeType="1" noTextEdit="1"/>
          </p:cNvSpPr>
          <p:nvPr/>
        </p:nvSpPr>
        <p:spPr bwMode="auto">
          <a:xfrm>
            <a:off x="1752600" y="231775"/>
            <a:ext cx="5588000" cy="53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Антарктида - крижана пустеля</a:t>
            </a:r>
          </a:p>
        </p:txBody>
      </p:sp>
      <p:sp>
        <p:nvSpPr>
          <p:cNvPr id="21509" name="WordArt 7"/>
          <p:cNvSpPr>
            <a:spLocks noChangeArrowheads="1" noChangeShapeType="1" noTextEdit="1"/>
          </p:cNvSpPr>
          <p:nvPr/>
        </p:nvSpPr>
        <p:spPr bwMode="auto">
          <a:xfrm>
            <a:off x="877888" y="827088"/>
            <a:ext cx="6924675" cy="4810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Це - найвищий і найхолодніший  материк нашої планети.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5" descr="Картинки по запросу картинка северній полю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9388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WordArt 9"/>
          <p:cNvSpPr>
            <a:spLocks noChangeArrowheads="1" noChangeShapeType="1" noTextEdit="1"/>
          </p:cNvSpPr>
          <p:nvPr/>
        </p:nvSpPr>
        <p:spPr bwMode="auto">
          <a:xfrm>
            <a:off x="409575" y="166688"/>
            <a:ext cx="8558213" cy="957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Майже повністю вкрита товщею 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льоду, від  якого відколюються айсберги - крижані гори.</a:t>
            </a:r>
          </a:p>
        </p:txBody>
      </p:sp>
      <p:sp>
        <p:nvSpPr>
          <p:cNvPr id="22533" name="WordArt 10"/>
          <p:cNvSpPr>
            <a:spLocks noChangeArrowheads="1" noChangeShapeType="1" noTextEdit="1"/>
          </p:cNvSpPr>
          <p:nvPr/>
        </p:nvSpPr>
        <p:spPr bwMode="auto">
          <a:xfrm>
            <a:off x="1189038" y="6248400"/>
            <a:ext cx="6662737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Півроку - день, півроку - ніч!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5" name="Picture 5" descr="Картинки по запросу картинка северній полю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WordArt 7"/>
          <p:cNvSpPr>
            <a:spLocks noChangeArrowheads="1" noChangeShapeType="1" noTextEdit="1"/>
          </p:cNvSpPr>
          <p:nvPr/>
        </p:nvSpPr>
        <p:spPr bwMode="auto">
          <a:xfrm>
            <a:off x="503238" y="488950"/>
            <a:ext cx="5508625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Антарктида - світ крижинок,</a:t>
            </a:r>
          </a:p>
          <a:p>
            <a:pPr algn="ctr"/>
            <a:r>
              <a:rPr lang="ru-RU" sz="28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Царство льоду та сніжинок.</a:t>
            </a:r>
          </a:p>
          <a:p>
            <a:pPr algn="ctr"/>
            <a:r>
              <a:rPr lang="ru-RU" sz="28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Все довкола </a:t>
            </a:r>
          </a:p>
        </p:txBody>
      </p:sp>
      <p:sp>
        <p:nvSpPr>
          <p:cNvPr id="23557" name="WordArt 8"/>
          <p:cNvSpPr>
            <a:spLocks noChangeArrowheads="1" noChangeShapeType="1" noTextEdit="1"/>
          </p:cNvSpPr>
          <p:nvPr/>
        </p:nvSpPr>
        <p:spPr bwMode="auto">
          <a:xfrm>
            <a:off x="2854325" y="1450975"/>
            <a:ext cx="5800725" cy="727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біло-біле,</a:t>
            </a:r>
          </a:p>
          <a:p>
            <a:pPr algn="ctr"/>
            <a:r>
              <a:rPr lang="ru-RU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Кришталеве, зледеніле.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8221663" cy="43513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9" name="Picture 5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038"/>
            <a:ext cx="8999538" cy="681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WordArt 6"/>
          <p:cNvSpPr>
            <a:spLocks noChangeArrowheads="1" noChangeShapeType="1" noTextEdit="1"/>
          </p:cNvSpPr>
          <p:nvPr/>
        </p:nvSpPr>
        <p:spPr bwMode="auto">
          <a:xfrm>
            <a:off x="3387725" y="166688"/>
            <a:ext cx="5588000" cy="890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Антарктида - крижана пустеля</a:t>
            </a:r>
          </a:p>
        </p:txBody>
      </p:sp>
      <p:sp>
        <p:nvSpPr>
          <p:cNvPr id="24581" name="WordArt 9"/>
          <p:cNvSpPr>
            <a:spLocks noChangeArrowheads="1" noChangeShapeType="1" noTextEdit="1"/>
          </p:cNvSpPr>
          <p:nvPr/>
        </p:nvSpPr>
        <p:spPr bwMode="auto">
          <a:xfrm>
            <a:off x="4456113" y="2139950"/>
            <a:ext cx="4365625" cy="842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Дивні тут птахи живуть,</a:t>
            </a:r>
          </a:p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Їх пінгвінами зовуть!</a:t>
            </a:r>
          </a:p>
        </p:txBody>
      </p:sp>
      <p:sp>
        <p:nvSpPr>
          <p:cNvPr id="24582" name="WordArt 11"/>
          <p:cNvSpPr>
            <a:spLocks noChangeArrowheads="1" noChangeShapeType="1" noTextEdit="1"/>
          </p:cNvSpPr>
          <p:nvPr/>
        </p:nvSpPr>
        <p:spPr bwMode="auto">
          <a:xfrm>
            <a:off x="4600575" y="3140075"/>
            <a:ext cx="3971925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Велетенська птаха дивна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Ходить рівно, як людина.</a:t>
            </a:r>
          </a:p>
        </p:txBody>
      </p:sp>
      <p:pic>
        <p:nvPicPr>
          <p:cNvPr id="24583" name="Picture 12" descr="pengui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1188" y="4438650"/>
            <a:ext cx="2306637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3" name="Picture 5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79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WordArt 7"/>
          <p:cNvSpPr>
            <a:spLocks noChangeArrowheads="1" noChangeShapeType="1" noTextEdit="1"/>
          </p:cNvSpPr>
          <p:nvPr/>
        </p:nvSpPr>
        <p:spPr bwMode="auto">
          <a:xfrm>
            <a:off x="4883150" y="4529138"/>
            <a:ext cx="3946525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Швидко плаває, як катер,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Вміє глибоко пірнати.</a:t>
            </a:r>
          </a:p>
        </p:txBody>
      </p:sp>
      <p:sp>
        <p:nvSpPr>
          <p:cNvPr id="25605" name="WordArt 9"/>
          <p:cNvSpPr>
            <a:spLocks noChangeArrowheads="1" noChangeShapeType="1" noTextEdit="1"/>
          </p:cNvSpPr>
          <p:nvPr/>
        </p:nvSpPr>
        <p:spPr bwMode="auto">
          <a:xfrm>
            <a:off x="4637088" y="5565775"/>
            <a:ext cx="4273550" cy="1020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 літати не уміє!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Про політ пінгвін лиш мріє...</a:t>
            </a:r>
          </a:p>
        </p:txBody>
      </p:sp>
      <p:pic>
        <p:nvPicPr>
          <p:cNvPr id="25606" name="Picture 11" descr="Penguin-cartoon-animatio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8388" y="1873250"/>
            <a:ext cx="2397125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AutoShape 7" descr="Похожее изображение"/>
          <p:cNvSpPr>
            <a:spLocks noChangeAspect="1" noChangeArrowheads="1"/>
          </p:cNvSpPr>
          <p:nvPr/>
        </p:nvSpPr>
        <p:spPr bwMode="auto">
          <a:xfrm>
            <a:off x="144463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6628" name="Picture 8" descr="69010407-illustration-of-little-eskimo-kids-with-arctic-animals-and-igloo-hou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7" descr="pengui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49563"/>
            <a:ext cx="133985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2" descr="51948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3313" y="2951163"/>
            <a:ext cx="13970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WordArt 15"/>
          <p:cNvSpPr>
            <a:spLocks noChangeArrowheads="1" noChangeShapeType="1" noTextEdit="1"/>
          </p:cNvSpPr>
          <p:nvPr/>
        </p:nvSpPr>
        <p:spPr bwMode="auto">
          <a:xfrm>
            <a:off x="3440113" y="639763"/>
            <a:ext cx="4711700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Дружелюбні та цікаві,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Створюють великі зграї.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1" name="Picture 7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6" descr="pingvin-animatsionnaya-kartinka-019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0750" y="4452938"/>
            <a:ext cx="1655763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WordArt 10"/>
          <p:cNvSpPr>
            <a:spLocks noChangeArrowheads="1" noChangeShapeType="1" noTextEdit="1"/>
          </p:cNvSpPr>
          <p:nvPr/>
        </p:nvSpPr>
        <p:spPr bwMode="auto">
          <a:xfrm>
            <a:off x="3092450" y="339725"/>
            <a:ext cx="5434013" cy="1085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У гуртах їм відрадніше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Жити, вчитись, гратись, їсти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8675" name="Picture 4" descr="images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WordArt 8"/>
          <p:cNvSpPr>
            <a:spLocks noChangeArrowheads="1" noChangeShapeType="1" noTextEdit="1"/>
          </p:cNvSpPr>
          <p:nvPr/>
        </p:nvSpPr>
        <p:spPr bwMode="auto">
          <a:xfrm>
            <a:off x="265113" y="962025"/>
            <a:ext cx="3062287" cy="1230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Ці птахи такі чудові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 кумедні, мов казкові.</a:t>
            </a:r>
          </a:p>
        </p:txBody>
      </p:sp>
      <p:sp>
        <p:nvSpPr>
          <p:cNvPr id="28677" name="WordArt 10"/>
          <p:cNvSpPr>
            <a:spLocks noChangeArrowheads="1" noChangeShapeType="1" noTextEdit="1"/>
          </p:cNvSpPr>
          <p:nvPr/>
        </p:nvSpPr>
        <p:spPr bwMode="auto">
          <a:xfrm>
            <a:off x="5326063" y="5121275"/>
            <a:ext cx="3230562" cy="1203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Чорна спинка, білі груди.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Йдуть поважно, наче люди.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8" name="Picture 5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WordArt 9"/>
          <p:cNvSpPr>
            <a:spLocks noChangeArrowheads="1" noChangeShapeType="1" noTextEdit="1"/>
          </p:cNvSpPr>
          <p:nvPr/>
        </p:nvSpPr>
        <p:spPr bwMode="auto">
          <a:xfrm>
            <a:off x="4189413" y="365125"/>
            <a:ext cx="4291012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Очі в них такі розумні,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Та сумні, в якійсь задумі</a:t>
            </a:r>
          </a:p>
        </p:txBody>
      </p:sp>
      <p:sp>
        <p:nvSpPr>
          <p:cNvPr id="29700" name="WordArt 11"/>
          <p:cNvSpPr>
            <a:spLocks noChangeArrowheads="1" noChangeShapeType="1" noTextEdit="1"/>
          </p:cNvSpPr>
          <p:nvPr/>
        </p:nvSpPr>
        <p:spPr bwMode="auto">
          <a:xfrm>
            <a:off x="1792288" y="5605463"/>
            <a:ext cx="4529137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Мрію мають всі пінгвіни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Про якісь хоч в житті зміни!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3" name="Picture 4" descr="images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WordArt 6"/>
          <p:cNvSpPr>
            <a:spLocks noChangeArrowheads="1" noChangeShapeType="1" noTextEdit="1"/>
          </p:cNvSpPr>
          <p:nvPr/>
        </p:nvSpPr>
        <p:spPr bwMode="auto">
          <a:xfrm>
            <a:off x="682625" y="228600"/>
            <a:ext cx="3808413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Щоби їхні сильні крила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Їх у небо підносили,</a:t>
            </a:r>
          </a:p>
        </p:txBody>
      </p:sp>
      <p:sp>
        <p:nvSpPr>
          <p:cNvPr id="30725" name="WordArt 8"/>
          <p:cNvSpPr>
            <a:spLocks noChangeArrowheads="1" noChangeShapeType="1" noTextEdit="1"/>
          </p:cNvSpPr>
          <p:nvPr/>
        </p:nvSpPr>
        <p:spPr bwMode="auto">
          <a:xfrm>
            <a:off x="4078288" y="3333750"/>
            <a:ext cx="3217862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Щоб могли вони літати,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Всю планету пізнавати.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1747" name="Picture 4" descr="image_86240516001510368236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WordArt 6"/>
          <p:cNvSpPr>
            <a:spLocks noChangeArrowheads="1" noChangeShapeType="1" noTextEdit="1"/>
          </p:cNvSpPr>
          <p:nvPr/>
        </p:nvSpPr>
        <p:spPr bwMode="auto">
          <a:xfrm>
            <a:off x="720725" y="5211763"/>
            <a:ext cx="3616325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Ліс, поля, річки і гори,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Сонце бачити та море.</a:t>
            </a:r>
          </a:p>
        </p:txBody>
      </p:sp>
      <p:sp>
        <p:nvSpPr>
          <p:cNvPr id="31749" name="WordArt 8"/>
          <p:cNvSpPr>
            <a:spLocks noChangeArrowheads="1" noChangeShapeType="1" noTextEdit="1"/>
          </p:cNvSpPr>
          <p:nvPr/>
        </p:nvSpPr>
        <p:spPr bwMode="auto">
          <a:xfrm>
            <a:off x="4719638" y="5668963"/>
            <a:ext cx="4102100" cy="1022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Всюди щоб могли набутись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 додому повернутись!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771" name="Picture 4" descr="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6" descr="virsh_002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6350" y="2457450"/>
            <a:ext cx="5635625" cy="3251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2773" name="WordArt 8"/>
          <p:cNvSpPr>
            <a:spLocks noChangeArrowheads="1" noChangeShapeType="1" noTextEdit="1"/>
          </p:cNvSpPr>
          <p:nvPr/>
        </p:nvSpPr>
        <p:spPr bwMode="auto">
          <a:xfrm>
            <a:off x="1793875" y="1095375"/>
            <a:ext cx="6046788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Намалюємо пінгвіна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5" descr="Заснеженные гор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9" descr="3_1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0238" y="1671638"/>
            <a:ext cx="5597525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WordArt 10"/>
          <p:cNvSpPr>
            <a:spLocks noChangeArrowheads="1" noChangeShapeType="1" noTextEdit="1"/>
          </p:cNvSpPr>
          <p:nvPr/>
        </p:nvSpPr>
        <p:spPr bwMode="auto">
          <a:xfrm>
            <a:off x="541338" y="714375"/>
            <a:ext cx="8264525" cy="403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Малюємо два кружечки. Це будуть очі пінгвіна.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4819" name="Picture 5" descr="Белоснежные гор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7" descr="3_2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1938" y="1681163"/>
            <a:ext cx="5718175" cy="367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WordArt 8"/>
          <p:cNvSpPr>
            <a:spLocks noChangeArrowheads="1" noChangeShapeType="1" noTextEdit="1"/>
          </p:cNvSpPr>
          <p:nvPr/>
        </p:nvSpPr>
        <p:spPr bwMode="auto">
          <a:xfrm>
            <a:off x="1668463" y="641350"/>
            <a:ext cx="561657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Далі промалюємо зіниці.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5843" name="Picture 5" descr="Белые снежные гор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7150"/>
            <a:ext cx="9310688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7" descr="3_3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4363" y="2144713"/>
            <a:ext cx="5507037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WordArt 8"/>
          <p:cNvSpPr>
            <a:spLocks noChangeArrowheads="1" noChangeShapeType="1" noTextEdit="1"/>
          </p:cNvSpPr>
          <p:nvPr/>
        </p:nvSpPr>
        <p:spPr bwMode="auto">
          <a:xfrm>
            <a:off x="447675" y="360363"/>
            <a:ext cx="8404225" cy="13319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Малюємо клювик. </a:t>
            </a:r>
          </a:p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цього намалюємо дві напівдуги. Верхню більшу, а нижню меншу.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6867" name="Picture 5" descr="Ледник Хинтертукс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7" descr="3_4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1063" y="1976438"/>
            <a:ext cx="489585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WordArt 8"/>
          <p:cNvSpPr>
            <a:spLocks noChangeArrowheads="1" noChangeShapeType="1" noTextEdit="1"/>
          </p:cNvSpPr>
          <p:nvPr/>
        </p:nvSpPr>
        <p:spPr bwMode="auto">
          <a:xfrm>
            <a:off x="1100138" y="584200"/>
            <a:ext cx="66865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Малюємо верхню частину голови.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View of the ridge of mountain in Low Tatras in Slovakia in winter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7" descr="3_5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7738" y="2338388"/>
            <a:ext cx="517207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WordArt 8"/>
          <p:cNvSpPr>
            <a:spLocks noChangeArrowheads="1" noChangeShapeType="1" noTextEdit="1"/>
          </p:cNvSpPr>
          <p:nvPr/>
        </p:nvSpPr>
        <p:spPr bwMode="auto">
          <a:xfrm>
            <a:off x="1211263" y="1035050"/>
            <a:ext cx="71342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Далі нижню з пухнастими щічками.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5" descr="Льда Лагуна, Исландия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7" descr="3_6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7725" y="1835150"/>
            <a:ext cx="503872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WordArt 8"/>
          <p:cNvSpPr>
            <a:spLocks noChangeArrowheads="1" noChangeShapeType="1" noTextEdit="1"/>
          </p:cNvSpPr>
          <p:nvPr/>
        </p:nvSpPr>
        <p:spPr bwMode="auto">
          <a:xfrm>
            <a:off x="777875" y="161925"/>
            <a:ext cx="7599363" cy="143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Малюємо овальний тулуб пінгвінові.</a:t>
            </a:r>
          </a:p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Промалюємо на голові чорненьку шапочку.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5" descr="Ледяные гор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7" descr="3_7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7875" y="1887538"/>
            <a:ext cx="49434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8"/>
          <p:cNvSpPr>
            <a:spLocks noChangeArrowheads="1" noChangeShapeType="1" noTextEdit="1"/>
          </p:cNvSpPr>
          <p:nvPr/>
        </p:nvSpPr>
        <p:spPr bwMode="auto">
          <a:xfrm>
            <a:off x="1428750" y="866775"/>
            <a:ext cx="60293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Малюємо животик пінгвінові.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5" descr="Путешествие Корабль Исследования Изучением Климатических Погодных Изменений Антарктике Снег Льд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37675" cy="701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7" descr="3_8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2116138"/>
            <a:ext cx="48196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WordArt 8"/>
          <p:cNvSpPr>
            <a:spLocks noChangeArrowheads="1" noChangeShapeType="1" noTextEdit="1"/>
          </p:cNvSpPr>
          <p:nvPr/>
        </p:nvSpPr>
        <p:spPr bwMode="auto">
          <a:xfrm>
            <a:off x="674688" y="608013"/>
            <a:ext cx="76390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Збоків промалюємо трикутні крильця.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5" descr="Ледяные гор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10688" cy="703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7" descr="3_9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4388" y="2279650"/>
            <a:ext cx="51054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WordArt 8"/>
          <p:cNvSpPr>
            <a:spLocks noChangeArrowheads="1" noChangeShapeType="1" noTextEdit="1"/>
          </p:cNvSpPr>
          <p:nvPr/>
        </p:nvSpPr>
        <p:spPr bwMode="auto">
          <a:xfrm>
            <a:off x="1225550" y="609600"/>
            <a:ext cx="70294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Знизу намалюємо овальні лапки.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Заснеженные гор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6" descr="3_10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135188"/>
            <a:ext cx="41148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WordArt 7"/>
          <p:cNvSpPr>
            <a:spLocks noChangeArrowheads="1" noChangeShapeType="1" noTextEdit="1"/>
          </p:cNvSpPr>
          <p:nvPr/>
        </p:nvSpPr>
        <p:spPr bwMode="auto">
          <a:xfrm>
            <a:off x="1168400" y="944563"/>
            <a:ext cx="7010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Залишилось тільки розфарбувати.</a:t>
            </a:r>
          </a:p>
        </p:txBody>
      </p:sp>
      <p:pic>
        <p:nvPicPr>
          <p:cNvPr id="43012" name="Picture 8" descr="penguin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9850" y="445135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10" descr="penguin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188" y="45259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403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4035" name="Picture 4" descr="Ледник Хинтертукс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4488" y="528638"/>
            <a:ext cx="84010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 descr="penguin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4325" y="354965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3288" y="2452688"/>
            <a:ext cx="49117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1550" y="4789488"/>
            <a:ext cx="46672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288" y="5575300"/>
            <a:ext cx="80645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Заснеженные горы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5" descr="pengui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163" y="4154488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WordArt 7"/>
          <p:cNvSpPr>
            <a:spLocks noChangeArrowheads="1" noChangeShapeType="1" noTextEdit="1"/>
          </p:cNvSpPr>
          <p:nvPr/>
        </p:nvSpPr>
        <p:spPr bwMode="auto">
          <a:xfrm>
            <a:off x="1325563" y="655638"/>
            <a:ext cx="672465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Чому сніг лапатий</a:t>
            </a:r>
          </a:p>
        </p:txBody>
      </p:sp>
      <p:pic>
        <p:nvPicPr>
          <p:cNvPr id="4506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" y="1477963"/>
            <a:ext cx="8139112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24163" y="3286125"/>
            <a:ext cx="5875337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6083" name="Picture 4" descr="Ледник Хинтертукс — стоково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WordArt 11"/>
          <p:cNvSpPr>
            <a:spLocks noChangeArrowheads="1" noChangeShapeType="1" noTextEdit="1"/>
          </p:cNvSpPr>
          <p:nvPr/>
        </p:nvSpPr>
        <p:spPr bwMode="auto">
          <a:xfrm>
            <a:off x="1255713" y="811213"/>
            <a:ext cx="6469062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Вироби своїми руками</a:t>
            </a:r>
          </a:p>
        </p:txBody>
      </p:sp>
      <p:pic>
        <p:nvPicPr>
          <p:cNvPr id="46085" name="Picture 13" descr="Картинки по запросу виготовлення пынгвына з пыдручних засобы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" y="1601788"/>
            <a:ext cx="3787775" cy="239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15" descr="Картинки по запросу виготовлення пынгвына з пыдручних засобы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1950" y="4094163"/>
            <a:ext cx="4130675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7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03763" y="1630363"/>
            <a:ext cx="37655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9" descr="Похожее изображе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65675" y="4092575"/>
            <a:ext cx="3402013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7107" name="Picture 4" descr="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800" y="400050"/>
            <a:ext cx="3027363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8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71863" y="3563938"/>
            <a:ext cx="3319462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WordArt 8"/>
          <p:cNvSpPr>
            <a:spLocks noChangeArrowheads="1" noChangeShapeType="1" noTextEdit="1"/>
          </p:cNvSpPr>
          <p:nvPr/>
        </p:nvSpPr>
        <p:spPr bwMode="auto">
          <a:xfrm>
            <a:off x="531813" y="2695575"/>
            <a:ext cx="8029575" cy="830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Ось і закінчилась наша цікава подорож.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8131" name="AutoShape 5" descr="Похожее изображение"/>
          <p:cNvSpPr>
            <a:spLocks noChangeAspect="1" noChangeArrowheads="1"/>
          </p:cNvSpPr>
          <p:nvPr/>
        </p:nvSpPr>
        <p:spPr bwMode="auto">
          <a:xfrm>
            <a:off x="144463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8132" name="Picture 6" descr="Inclusive-Ki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WordArt 6"/>
          <p:cNvSpPr>
            <a:spLocks noChangeArrowheads="1" noChangeShapeType="1" noTextEdit="1"/>
          </p:cNvSpPr>
          <p:nvPr/>
        </p:nvSpPr>
        <p:spPr bwMode="auto">
          <a:xfrm>
            <a:off x="1379538" y="1712913"/>
            <a:ext cx="6386512" cy="1325562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Дякую за увагу!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</TotalTime>
  <Words>416</Words>
  <Application>Microsoft Office PowerPoint</Application>
  <PresentationFormat>Экран (4:3)</PresentationFormat>
  <Paragraphs>80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TPCUSer</cp:lastModifiedBy>
  <cp:revision>34</cp:revision>
  <dcterms:created xsi:type="dcterms:W3CDTF">2013-11-19T05:52:05Z</dcterms:created>
  <dcterms:modified xsi:type="dcterms:W3CDTF">2022-11-28T10:08:36Z</dcterms:modified>
</cp:coreProperties>
</file>