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2" r:id="rId4"/>
    <p:sldId id="263" r:id="rId5"/>
    <p:sldId id="268" r:id="rId6"/>
    <p:sldId id="267" r:id="rId7"/>
    <p:sldId id="266" r:id="rId8"/>
    <p:sldId id="265" r:id="rId9"/>
    <p:sldId id="264" r:id="rId10"/>
    <p:sldId id="261" r:id="rId11"/>
    <p:sldId id="260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85932" autoAdjust="0"/>
  </p:normalViewPr>
  <p:slideViewPr>
    <p:cSldViewPr>
      <p:cViewPr>
        <p:scale>
          <a:sx n="82" d="100"/>
          <a:sy n="82" d="100"/>
        </p:scale>
        <p:origin x="-1474" y="-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FFC97-9079-4BFB-9C49-4CA601FA48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15B44-3C83-45B7-B926-5A9C02D725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9D2FC2-8455-40E5-BBC1-3663046A8B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481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981200"/>
            <a:ext cx="38481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0555B-1775-42CA-B01E-7438C34D91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037554-A515-49F6-97A4-45C3F32650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66C59-AD81-41AA-91B7-8B2721A29B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3E432-B841-45A3-B712-E98FCEE073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9652B4-E8FF-4EA8-A574-790201201E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D380DD-34DE-4B9A-9421-9C62FA8090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D34FE-C00D-4A6D-A9F4-736F9D5079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2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2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F3295E-1DC7-4402-8EE7-6E4688FE7B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848600" cy="414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55640BD-66BE-4EA4-9B2A-4CBE3A58E5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file:///C:\Users\user\Desktop\&#1079;&#1076;&#1088;&#1072;&#1074;&#1089;&#1090;&#1074;&#1091;&#1081;%20&#1096;&#1082;&#1086;&#1083;&#1072;!\&#1063;&#1077;&#1084;&#1091;%20&#1059;&#1095;&#1072;&#1090;%20&#1042;%20&#1064;&#1082;&#1086;&#1083;&#1077;%20.mp3" TargetMode="Externa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3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581128"/>
            <a:ext cx="6156176" cy="2276873"/>
          </a:xfrm>
          <a:prstGeom prst="rect">
            <a:avLst/>
          </a:prstGeom>
        </p:spPr>
      </p:pic>
      <p:pic>
        <p:nvPicPr>
          <p:cNvPr id="16" name="Рисунок 15" descr="212.png"/>
          <p:cNvPicPr>
            <a:picLocks noChangeAspect="1"/>
          </p:cNvPicPr>
          <p:nvPr/>
        </p:nvPicPr>
        <p:blipFill>
          <a:blip r:embed="rId6" cstate="print"/>
          <a:srcRect l="81094" t="56300"/>
          <a:stretch>
            <a:fillRect/>
          </a:stretch>
        </p:blipFill>
        <p:spPr>
          <a:xfrm rot="20599779">
            <a:off x="7576480" y="1200143"/>
            <a:ext cx="1296627" cy="2502071"/>
          </a:xfrm>
          <a:prstGeom prst="rect">
            <a:avLst/>
          </a:prstGeom>
        </p:spPr>
      </p:pic>
      <p:pic>
        <p:nvPicPr>
          <p:cNvPr id="18" name="df06a3d2d77761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1475656" y="2348880"/>
            <a:ext cx="609600" cy="609600"/>
          </a:xfrm>
          <a:prstGeom prst="rect">
            <a:avLst/>
          </a:prstGeom>
        </p:spPr>
      </p:pic>
      <p:pic>
        <p:nvPicPr>
          <p:cNvPr id="13" name="Рисунок 12" descr="34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516216" y="4437112"/>
            <a:ext cx="2376264" cy="2160240"/>
          </a:xfrm>
          <a:prstGeom prst="rect">
            <a:avLst/>
          </a:prstGeom>
        </p:spPr>
      </p:pic>
      <p:pic>
        <p:nvPicPr>
          <p:cNvPr id="19" name="Рисунок 18" descr="images (36)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1156507">
            <a:off x="1041182" y="1560910"/>
            <a:ext cx="1393098" cy="2402454"/>
          </a:xfrm>
          <a:prstGeom prst="rect">
            <a:avLst/>
          </a:prstGeom>
        </p:spPr>
      </p:pic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7704856" cy="1775048"/>
          </a:xfrm>
        </p:spPr>
        <p:txBody>
          <a:bodyPr/>
          <a:lstStyle/>
          <a:p>
            <a:r>
              <a:rPr lang="uk-UA" sz="2400" b="1" dirty="0" smtClean="0"/>
              <a:t>МИСТЕЦТВО 2 КЛАС</a:t>
            </a:r>
          </a:p>
          <a:p>
            <a:r>
              <a:rPr lang="uk-UA" b="1" dirty="0" smtClean="0"/>
              <a:t>Урок 10</a:t>
            </a:r>
            <a:r>
              <a:rPr lang="uk-UA" sz="3600" b="1" dirty="0" smtClean="0"/>
              <a:t>. Для кожного звіра і птаха у казки свої голоси</a:t>
            </a:r>
            <a:endParaRPr lang="ru-RU" sz="3600" b="1" dirty="0" smtClean="0"/>
          </a:p>
          <a:p>
            <a:endParaRPr lang="ru-RU" dirty="0"/>
          </a:p>
        </p:txBody>
      </p:sp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785786" y="1484785"/>
            <a:ext cx="7772400" cy="1440160"/>
          </a:xfrm>
        </p:spPr>
        <p:txBody>
          <a:bodyPr/>
          <a:lstStyle/>
          <a:p>
            <a:pPr eaLnBrk="1" hangingPunct="1"/>
            <a:r>
              <a:rPr lang="uk-UA" b="1" dirty="0" smtClean="0"/>
              <a:t>МИСТЕЦТВО І РУКОТВОРНИЙ СВІТ</a:t>
            </a:r>
            <a:endParaRPr lang="ru-RU" dirty="0" smtClean="0"/>
          </a:p>
        </p:txBody>
      </p:sp>
      <p:pic>
        <p:nvPicPr>
          <p:cNvPr id="15" name="Рисунок 14" descr="scool (103)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907019">
            <a:off x="7636281" y="2612078"/>
            <a:ext cx="1224136" cy="2337230"/>
          </a:xfrm>
          <a:prstGeom prst="rect">
            <a:avLst/>
          </a:prstGeom>
        </p:spPr>
      </p:pic>
      <p:pic>
        <p:nvPicPr>
          <p:cNvPr id="10" name="Чему Учат В Школе .mp3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212.png"/>
          <p:cNvPicPr>
            <a:picLocks noChangeAspect="1"/>
          </p:cNvPicPr>
          <p:nvPr/>
        </p:nvPicPr>
        <p:blipFill>
          <a:blip r:embed="rId12" cstate="print"/>
          <a:srcRect l="64699" t="29799" r="10101" b="39751"/>
          <a:stretch>
            <a:fillRect/>
          </a:stretch>
        </p:blipFill>
        <p:spPr>
          <a:xfrm>
            <a:off x="5148064" y="4769768"/>
            <a:ext cx="1728192" cy="20882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20000" numSld="999" showWhenStopped="0">
                <p:cTn id="1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ДЛЯ КОЖНОГО ЗВІРА І ПТАХА</a:t>
            </a:r>
            <a:br>
              <a:rPr lang="ru-RU" dirty="0" smtClean="0"/>
            </a:br>
            <a:r>
              <a:rPr lang="ru-RU" dirty="0" smtClean="0"/>
              <a:t>У КАЗКИ СВОЇ ГОЛОСИ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Без </a:t>
            </a:r>
            <a:r>
              <a:rPr lang="ru-RU" dirty="0" err="1" smtClean="0"/>
              <a:t>ніг</a:t>
            </a:r>
            <a:r>
              <a:rPr lang="ru-RU" dirty="0" smtClean="0"/>
              <a:t>, а </a:t>
            </a:r>
            <a:r>
              <a:rPr lang="ru-RU" dirty="0" err="1" smtClean="0"/>
              <a:t>біжить</a:t>
            </a:r>
            <a:r>
              <a:rPr lang="ru-RU" dirty="0" smtClean="0"/>
              <a:t>, без </a:t>
            </a:r>
            <a:r>
              <a:rPr lang="ru-RU" dirty="0" err="1" smtClean="0"/>
              <a:t>крил</a:t>
            </a:r>
            <a:r>
              <a:rPr lang="ru-RU" dirty="0" smtClean="0"/>
              <a:t>, а </a:t>
            </a:r>
            <a:r>
              <a:rPr lang="ru-RU" dirty="0" err="1" smtClean="0"/>
              <a:t>летить</a:t>
            </a:r>
            <a:r>
              <a:rPr lang="ru-RU" dirty="0" smtClean="0"/>
              <a:t>.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це</a:t>
            </a:r>
            <a:r>
              <a:rPr lang="ru-RU" dirty="0" smtClean="0"/>
              <a:t>? </a:t>
            </a:r>
            <a:r>
              <a:rPr lang="ru-RU" i="1" dirty="0" smtClean="0"/>
              <a:t>(голос)</a:t>
            </a:r>
          </a:p>
          <a:p>
            <a:r>
              <a:rPr lang="ru-RU" dirty="0" err="1" smtClean="0"/>
              <a:t>Кожний</a:t>
            </a:r>
            <a:r>
              <a:rPr lang="ru-RU" dirty="0" smtClean="0"/>
              <a:t> </a:t>
            </a:r>
            <a:r>
              <a:rPr lang="ru-RU" dirty="0" err="1" smtClean="0"/>
              <a:t>співак</a:t>
            </a:r>
            <a:r>
              <a:rPr lang="ru-RU" dirty="0" smtClean="0"/>
              <a:t> та </a:t>
            </a:r>
            <a:r>
              <a:rPr lang="ru-RU" dirty="0" err="1" smtClean="0"/>
              <a:t>музичний</a:t>
            </a:r>
            <a:r>
              <a:rPr lang="ru-RU" dirty="0" smtClean="0"/>
              <a:t> </a:t>
            </a:r>
            <a:r>
              <a:rPr lang="ru-RU" dirty="0" err="1" smtClean="0"/>
              <a:t>інструмент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err="1" smtClean="0"/>
              <a:t>особливий</a:t>
            </a:r>
            <a:r>
              <a:rPr lang="ru-RU" dirty="0" smtClean="0"/>
              <a:t> голос.</a:t>
            </a:r>
          </a:p>
          <a:p>
            <a:r>
              <a:rPr lang="ru-RU" i="1" dirty="0" smtClean="0"/>
              <a:t>Тембр – </a:t>
            </a:r>
            <a:r>
              <a:rPr lang="ru-RU" dirty="0" err="1" smtClean="0"/>
              <a:t>забарвлення</a:t>
            </a:r>
            <a:r>
              <a:rPr lang="ru-RU" dirty="0" smtClean="0"/>
              <a:t> </a:t>
            </a:r>
            <a:r>
              <a:rPr lang="ru-RU" dirty="0" err="1" smtClean="0"/>
              <a:t>звучання</a:t>
            </a:r>
            <a:r>
              <a:rPr lang="ru-RU" dirty="0" smtClean="0"/>
              <a:t> голосу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музичного</a:t>
            </a:r>
            <a:r>
              <a:rPr lang="ru-RU" dirty="0" smtClean="0"/>
              <a:t> </a:t>
            </a:r>
            <a:r>
              <a:rPr lang="ru-RU" dirty="0" err="1" smtClean="0"/>
              <a:t>інструмента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С. </a:t>
            </a:r>
            <a:r>
              <a:rPr lang="ru-RU" sz="3200" dirty="0" err="1" smtClean="0"/>
              <a:t>Прокоф’єв</a:t>
            </a:r>
            <a:r>
              <a:rPr lang="ru-RU" sz="3200" dirty="0" smtClean="0"/>
              <a:t>. </a:t>
            </a:r>
            <a:r>
              <a:rPr lang="ru-RU" sz="3200" dirty="0" err="1" smtClean="0"/>
              <a:t>Симфонічна</a:t>
            </a:r>
            <a:r>
              <a:rPr lang="ru-RU" sz="3200" dirty="0" smtClean="0"/>
              <a:t> </a:t>
            </a:r>
            <a:r>
              <a:rPr lang="ru-RU" sz="3200" dirty="0" err="1" smtClean="0"/>
              <a:t>казка</a:t>
            </a:r>
            <a:r>
              <a:rPr lang="ru-RU" sz="3200" dirty="0" smtClean="0"/>
              <a:t> «Петрик </a:t>
            </a:r>
            <a:r>
              <a:rPr lang="ru-RU" sz="3200" dirty="0" err="1" smtClean="0"/>
              <a:t>і</a:t>
            </a:r>
            <a:r>
              <a:rPr lang="ru-RU" sz="3200" dirty="0" smtClean="0"/>
              <a:t> Вовк»  (теми Петрика, Пташки, Качки)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Композитор </a:t>
            </a:r>
            <a:r>
              <a:rPr lang="ru-RU" dirty="0" err="1" smtClean="0"/>
              <a:t>Сергій</a:t>
            </a:r>
            <a:r>
              <a:rPr lang="ru-RU" dirty="0" smtClean="0"/>
              <a:t> </a:t>
            </a:r>
            <a:r>
              <a:rPr lang="ru-RU" dirty="0" err="1" smtClean="0"/>
              <a:t>Прокоф’єв</a:t>
            </a:r>
            <a:r>
              <a:rPr lang="ru-RU" dirty="0" smtClean="0"/>
              <a:t> створив </a:t>
            </a:r>
            <a:r>
              <a:rPr lang="ru-RU" dirty="0" err="1" smtClean="0"/>
              <a:t>симфонічну</a:t>
            </a:r>
            <a:r>
              <a:rPr lang="ru-RU" dirty="0" smtClean="0"/>
              <a:t> </a:t>
            </a:r>
            <a:r>
              <a:rPr lang="ru-RU" dirty="0" err="1" smtClean="0"/>
              <a:t>казку</a:t>
            </a:r>
            <a:r>
              <a:rPr lang="ru-RU" dirty="0" smtClean="0"/>
              <a:t> «Петрик </a:t>
            </a:r>
            <a:r>
              <a:rPr lang="ru-RU" dirty="0" err="1" smtClean="0"/>
              <a:t>і</a:t>
            </a:r>
            <a:r>
              <a:rPr lang="ru-RU" dirty="0" smtClean="0"/>
              <a:t> Вовк», де </a:t>
            </a:r>
            <a:r>
              <a:rPr lang="ru-RU" dirty="0" err="1" smtClean="0"/>
              <a:t>героїв</a:t>
            </a:r>
            <a:r>
              <a:rPr lang="ru-RU" dirty="0" smtClean="0"/>
              <a:t> </a:t>
            </a:r>
            <a:r>
              <a:rPr lang="ru-RU" dirty="0" err="1" smtClean="0"/>
              <a:t>зображують</a:t>
            </a:r>
            <a:r>
              <a:rPr lang="ru-RU" dirty="0" smtClean="0"/>
              <a:t> </a:t>
            </a:r>
            <a:r>
              <a:rPr lang="ru-RU" dirty="0" err="1" smtClean="0"/>
              <a:t>різні</a:t>
            </a:r>
            <a:r>
              <a:rPr lang="ru-RU" dirty="0" smtClean="0"/>
              <a:t> </a:t>
            </a:r>
            <a:r>
              <a:rPr lang="ru-RU" dirty="0" err="1" smtClean="0"/>
              <a:t>музичні</a:t>
            </a:r>
            <a:r>
              <a:rPr lang="ru-RU" dirty="0" smtClean="0"/>
              <a:t> </a:t>
            </a:r>
            <a:r>
              <a:rPr lang="ru-RU" dirty="0" err="1" smtClean="0"/>
              <a:t>інструменти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Picture 6" descr="D:\Мама\анимированые клипарты для презентаций\Новая папка\dceb028f8716605eaff84be814cba541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077072"/>
            <a:ext cx="5400600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інструменти</a:t>
            </a:r>
            <a:r>
              <a:rPr lang="ru-RU" dirty="0" smtClean="0"/>
              <a:t> </a:t>
            </a:r>
            <a:r>
              <a:rPr lang="ru-RU" dirty="0" err="1" smtClean="0"/>
              <a:t>виконують</a:t>
            </a:r>
            <a:r>
              <a:rPr lang="ru-RU" dirty="0" smtClean="0"/>
              <a:t> тему Петрика?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Зверни</a:t>
            </a:r>
            <a:r>
              <a:rPr lang="ru-RU" dirty="0" smtClean="0"/>
              <a:t> </a:t>
            </a:r>
            <a:r>
              <a:rPr lang="ru-RU" dirty="0" err="1" smtClean="0"/>
              <a:t>увагу</a:t>
            </a:r>
            <a:r>
              <a:rPr lang="ru-RU" dirty="0" smtClean="0"/>
              <a:t> на </a:t>
            </a:r>
            <a:r>
              <a:rPr lang="ru-RU" dirty="0" err="1" smtClean="0"/>
              <a:t>нотний</a:t>
            </a:r>
            <a:r>
              <a:rPr lang="ru-RU" dirty="0" smtClean="0"/>
              <a:t> </a:t>
            </a:r>
            <a:r>
              <a:rPr lang="ru-RU" dirty="0" err="1" smtClean="0"/>
              <a:t>запис</a:t>
            </a:r>
            <a:r>
              <a:rPr lang="ru-RU" dirty="0" smtClean="0"/>
              <a:t>: тема Пташки</a:t>
            </a:r>
          </a:p>
          <a:p>
            <a:r>
              <a:rPr lang="ru-RU" dirty="0" err="1" smtClean="0"/>
              <a:t>звучить</a:t>
            </a:r>
            <a:r>
              <a:rPr lang="ru-RU" dirty="0" smtClean="0"/>
              <a:t> у </a:t>
            </a:r>
            <a:r>
              <a:rPr lang="ru-RU" dirty="0" err="1" smtClean="0"/>
              <a:t>високому</a:t>
            </a:r>
            <a:r>
              <a:rPr lang="ru-RU" dirty="0" smtClean="0"/>
              <a:t> </a:t>
            </a:r>
            <a:r>
              <a:rPr lang="ru-RU" dirty="0" err="1" smtClean="0"/>
              <a:t>регістрі</a:t>
            </a:r>
            <a:r>
              <a:rPr lang="ru-RU" dirty="0" smtClean="0"/>
              <a:t> –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більшість</a:t>
            </a:r>
            <a:r>
              <a:rPr lang="ru-RU" dirty="0" smtClean="0"/>
              <a:t> ноток </a:t>
            </a:r>
            <a:r>
              <a:rPr lang="ru-RU" dirty="0" err="1" smtClean="0"/>
              <a:t>знаходиться</a:t>
            </a:r>
            <a:r>
              <a:rPr lang="ru-RU" dirty="0" smtClean="0"/>
              <a:t> у </a:t>
            </a:r>
            <a:r>
              <a:rPr lang="ru-RU" dirty="0" err="1" smtClean="0"/>
              <a:t>верхній</a:t>
            </a:r>
            <a:r>
              <a:rPr lang="ru-RU" dirty="0" smtClean="0"/>
              <a:t> </a:t>
            </a:r>
            <a:r>
              <a:rPr lang="ru-RU" dirty="0" err="1" smtClean="0"/>
              <a:t>частині</a:t>
            </a:r>
            <a:r>
              <a:rPr lang="ru-RU" dirty="0" smtClean="0"/>
              <a:t> нотного стану, а на </a:t>
            </a:r>
            <a:r>
              <a:rPr lang="ru-RU" dirty="0" err="1" smtClean="0"/>
              <a:t>його</a:t>
            </a:r>
            <a:r>
              <a:rPr lang="ru-RU" dirty="0" smtClean="0"/>
              <a:t> початку </a:t>
            </a:r>
            <a:r>
              <a:rPr lang="ru-RU" dirty="0" err="1" smtClean="0"/>
              <a:t>стоїть</a:t>
            </a:r>
            <a:r>
              <a:rPr lang="ru-RU" dirty="0" smtClean="0"/>
              <a:t> </a:t>
            </a:r>
            <a:r>
              <a:rPr lang="ru-RU" i="1" dirty="0" err="1" smtClean="0"/>
              <a:t>скрипковий</a:t>
            </a:r>
            <a:r>
              <a:rPr lang="ru-RU" i="1" dirty="0" smtClean="0"/>
              <a:t> ключ. Пташка </a:t>
            </a:r>
            <a:r>
              <a:rPr lang="ru-RU" dirty="0" err="1" smtClean="0"/>
              <a:t>пурхає</a:t>
            </a:r>
            <a:r>
              <a:rPr lang="ru-RU" dirty="0" smtClean="0"/>
              <a:t> – а в нотному </a:t>
            </a:r>
            <a:r>
              <a:rPr lang="ru-RU" dirty="0" err="1" smtClean="0"/>
              <a:t>записі</a:t>
            </a:r>
            <a:r>
              <a:rPr lang="ru-RU" dirty="0" smtClean="0"/>
              <a:t>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відтворюється</a:t>
            </a:r>
            <a:r>
              <a:rPr lang="ru-RU" dirty="0" smtClean="0"/>
              <a:t> </a:t>
            </a:r>
            <a:r>
              <a:rPr lang="ru-RU" dirty="0" err="1" smtClean="0"/>
              <a:t>різними</a:t>
            </a:r>
            <a:r>
              <a:rPr lang="ru-RU" dirty="0" smtClean="0"/>
              <a:t> штрихами.</a:t>
            </a:r>
          </a:p>
          <a:p>
            <a:r>
              <a:rPr lang="ru-RU" dirty="0" smtClean="0"/>
              <a:t>А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дізнатися</a:t>
            </a:r>
            <a:r>
              <a:rPr lang="ru-RU" dirty="0" smtClean="0"/>
              <a:t> про </a:t>
            </a:r>
            <a:r>
              <a:rPr lang="ru-RU" dirty="0" err="1" smtClean="0"/>
              <a:t>музику</a:t>
            </a:r>
            <a:r>
              <a:rPr lang="ru-RU" dirty="0" smtClean="0"/>
              <a:t> Качки по нотному </a:t>
            </a:r>
            <a:r>
              <a:rPr lang="ru-RU" dirty="0" err="1" smtClean="0"/>
              <a:t>запису</a:t>
            </a:r>
            <a:r>
              <a:rPr lang="ru-RU" dirty="0" smtClean="0"/>
              <a:t>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ДЛЯ КОЖНОГО ЗВІРА І ПТАХА</a:t>
            </a:r>
            <a:br>
              <a:rPr lang="ru-RU" dirty="0" smtClean="0"/>
            </a:br>
            <a:r>
              <a:rPr lang="ru-RU" dirty="0" smtClean="0"/>
              <a:t>У КАЗКИ СВОЇ ГОЛОСИ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Слухаючи</a:t>
            </a:r>
            <a:r>
              <a:rPr lang="ru-RU" dirty="0" smtClean="0"/>
              <a:t> </a:t>
            </a:r>
            <a:r>
              <a:rPr lang="ru-RU" dirty="0" err="1" smtClean="0"/>
              <a:t>музику</a:t>
            </a:r>
            <a:r>
              <a:rPr lang="ru-RU" dirty="0" smtClean="0"/>
              <a:t> </a:t>
            </a:r>
            <a:r>
              <a:rPr lang="ru-RU" dirty="0" err="1" smtClean="0"/>
              <a:t>Сергія</a:t>
            </a:r>
            <a:r>
              <a:rPr lang="ru-RU" dirty="0" smtClean="0"/>
              <a:t> </a:t>
            </a:r>
            <a:r>
              <a:rPr lang="ru-RU" dirty="0" err="1" smtClean="0"/>
              <a:t>Прокоф’єва</a:t>
            </a:r>
            <a:r>
              <a:rPr lang="ru-RU" dirty="0" smtClean="0"/>
              <a:t>, </a:t>
            </a:r>
            <a:r>
              <a:rPr lang="ru-RU" dirty="0" err="1" smtClean="0"/>
              <a:t>можна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не </a:t>
            </a:r>
            <a:r>
              <a:rPr lang="ru-RU" dirty="0" err="1" smtClean="0"/>
              <a:t>тільки</a:t>
            </a:r>
            <a:r>
              <a:rPr lang="ru-RU" dirty="0" smtClean="0"/>
              <a:t> </a:t>
            </a:r>
            <a:r>
              <a:rPr lang="ru-RU" dirty="0" err="1" smtClean="0"/>
              <a:t>почути</a:t>
            </a:r>
            <a:r>
              <a:rPr lang="ru-RU" dirty="0" smtClean="0"/>
              <a:t>, а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уявити</a:t>
            </a:r>
            <a:r>
              <a:rPr lang="ru-RU" dirty="0" smtClean="0"/>
              <a:t> </a:t>
            </a:r>
            <a:r>
              <a:rPr lang="ru-RU" dirty="0" err="1" smtClean="0"/>
              <a:t>казкових</a:t>
            </a:r>
            <a:r>
              <a:rPr lang="ru-RU" dirty="0" smtClean="0"/>
              <a:t> </a:t>
            </a:r>
            <a:r>
              <a:rPr lang="ru-RU" dirty="0" err="1" smtClean="0"/>
              <a:t>героїв</a:t>
            </a:r>
            <a:r>
              <a:rPr lang="ru-RU" dirty="0" smtClean="0"/>
              <a:t>– Петрика, Пташку, Качку… </a:t>
            </a:r>
            <a:r>
              <a:rPr lang="ru-RU" dirty="0" err="1" smtClean="0"/>
              <a:t>Саме</a:t>
            </a:r>
            <a:r>
              <a:rPr lang="ru-RU" dirty="0" smtClean="0"/>
              <a:t> за </a:t>
            </a:r>
            <a:r>
              <a:rPr lang="ru-RU" dirty="0" err="1" smtClean="0"/>
              <a:t>уявою</a:t>
            </a:r>
            <a:endParaRPr lang="ru-RU" dirty="0" smtClean="0"/>
          </a:p>
          <a:p>
            <a:pPr>
              <a:buNone/>
            </a:pPr>
            <a:r>
              <a:rPr lang="ru-RU" dirty="0" err="1" smtClean="0"/>
              <a:t>художники-мультиплікатори</a:t>
            </a:r>
            <a:r>
              <a:rPr lang="ru-RU" dirty="0" smtClean="0"/>
              <a:t> створили </a:t>
            </a:r>
            <a:r>
              <a:rPr lang="ru-RU" dirty="0" err="1" smtClean="0"/>
              <a:t>героїв</a:t>
            </a:r>
            <a:endParaRPr lang="ru-RU" dirty="0" smtClean="0"/>
          </a:p>
          <a:p>
            <a:pPr>
              <a:buNone/>
            </a:pPr>
            <a:r>
              <a:rPr lang="ru-RU" dirty="0" err="1" smtClean="0"/>
              <a:t>мультфільму</a:t>
            </a:r>
            <a:r>
              <a:rPr lang="ru-RU" dirty="0" smtClean="0"/>
              <a:t> «Петрик </a:t>
            </a:r>
            <a:r>
              <a:rPr lang="ru-RU" dirty="0" err="1" smtClean="0"/>
              <a:t>і</a:t>
            </a:r>
            <a:r>
              <a:rPr lang="ru-RU" dirty="0" smtClean="0"/>
              <a:t> Вовк».</a:t>
            </a:r>
          </a:p>
          <a:p>
            <a:r>
              <a:rPr lang="ru-RU" dirty="0" smtClean="0"/>
              <a:t>М/</a:t>
            </a:r>
            <a:r>
              <a:rPr lang="ru-RU" dirty="0" err="1" smtClean="0"/>
              <a:t>ф</a:t>
            </a:r>
            <a:r>
              <a:rPr lang="ru-RU" dirty="0" smtClean="0"/>
              <a:t> «Петрик </a:t>
            </a:r>
            <a:r>
              <a:rPr lang="ru-RU" dirty="0" err="1" smtClean="0"/>
              <a:t>і</a:t>
            </a:r>
            <a:r>
              <a:rPr lang="ru-RU" dirty="0" smtClean="0"/>
              <a:t> Вовк» (фрагмент).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err="1" smtClean="0"/>
              <a:t>Який</a:t>
            </a:r>
            <a:r>
              <a:rPr lang="ru-RU" sz="3600" dirty="0" smtClean="0"/>
              <a:t> персонаж </a:t>
            </a:r>
            <a:r>
              <a:rPr lang="ru-RU" sz="3600" dirty="0" err="1" smtClean="0"/>
              <a:t>симфонічної</a:t>
            </a:r>
            <a:r>
              <a:rPr lang="ru-RU" sz="3600" dirty="0" smtClean="0"/>
              <a:t> </a:t>
            </a:r>
            <a:r>
              <a:rPr lang="ru-RU" sz="3600" dirty="0" err="1" smtClean="0"/>
              <a:t>казки</a:t>
            </a:r>
            <a:r>
              <a:rPr lang="ru-RU" sz="3600" dirty="0" smtClean="0"/>
              <a:t> </a:t>
            </a:r>
            <a:r>
              <a:rPr lang="ru-RU" sz="3600" dirty="0" err="1" smtClean="0"/>
              <a:t>тобі</a:t>
            </a:r>
            <a:r>
              <a:rPr lang="ru-RU" sz="3600" dirty="0" smtClean="0"/>
              <a:t> </a:t>
            </a:r>
            <a:r>
              <a:rPr lang="ru-RU" sz="3600" dirty="0" err="1" smtClean="0"/>
              <a:t>найбільше</a:t>
            </a:r>
            <a:r>
              <a:rPr lang="ru-RU" sz="3600" dirty="0" smtClean="0"/>
              <a:t> </a:t>
            </a:r>
            <a:r>
              <a:rPr lang="ru-RU" sz="3600" dirty="0" err="1" smtClean="0"/>
              <a:t>сподобався</a:t>
            </a:r>
            <a:r>
              <a:rPr lang="ru-RU" sz="3600" dirty="0" smtClean="0"/>
              <a:t>? </a:t>
            </a:r>
            <a:r>
              <a:rPr lang="ru-RU" sz="3600" dirty="0" err="1" smtClean="0"/>
              <a:t>Чому</a:t>
            </a:r>
            <a:r>
              <a:rPr lang="ru-RU" sz="3600" dirty="0" smtClean="0"/>
              <a:t>?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 smtClean="0"/>
              <a:t>А </a:t>
            </a:r>
            <a:r>
              <a:rPr lang="ru-RU" sz="3600" dirty="0" err="1" smtClean="0"/>
              <a:t>щоб</a:t>
            </a:r>
            <a:r>
              <a:rPr lang="ru-RU" sz="3600" dirty="0" smtClean="0"/>
              <a:t> </a:t>
            </a:r>
            <a:r>
              <a:rPr lang="ru-RU" sz="3600" dirty="0" err="1" smtClean="0"/>
              <a:t>намалювати</a:t>
            </a:r>
            <a:r>
              <a:rPr lang="ru-RU" sz="3600" dirty="0" smtClean="0"/>
              <a:t> </a:t>
            </a:r>
            <a:r>
              <a:rPr lang="ru-RU" sz="3600" dirty="0" err="1" smtClean="0"/>
              <a:t>справжніх</a:t>
            </a:r>
            <a:r>
              <a:rPr lang="ru-RU" sz="3600" dirty="0" smtClean="0"/>
              <a:t> </a:t>
            </a:r>
            <a:r>
              <a:rPr lang="ru-RU" sz="3600" dirty="0" err="1" smtClean="0"/>
              <a:t>тварин</a:t>
            </a:r>
            <a:r>
              <a:rPr lang="ru-RU" sz="3600" dirty="0" smtClean="0"/>
              <a:t>, треба </a:t>
            </a:r>
            <a:r>
              <a:rPr lang="ru-RU" sz="3600" dirty="0" err="1" smtClean="0"/>
              <a:t>довго</a:t>
            </a:r>
            <a:r>
              <a:rPr lang="ru-RU" sz="3600" dirty="0" smtClean="0"/>
              <a:t> </a:t>
            </a:r>
            <a:r>
              <a:rPr lang="ru-RU" sz="3600" dirty="0" err="1" smtClean="0"/>
              <a:t>й</a:t>
            </a:r>
            <a:r>
              <a:rPr lang="ru-RU" sz="3600" dirty="0" smtClean="0"/>
              <a:t> </a:t>
            </a:r>
            <a:r>
              <a:rPr lang="ru-RU" sz="3600" dirty="0" err="1" smtClean="0"/>
              <a:t>уважно</a:t>
            </a:r>
            <a:r>
              <a:rPr lang="ru-RU" sz="3600" dirty="0" smtClean="0"/>
              <a:t> </a:t>
            </a:r>
            <a:r>
              <a:rPr lang="ru-RU" sz="3600" dirty="0" err="1" smtClean="0"/>
              <a:t>спостерігати</a:t>
            </a:r>
            <a:r>
              <a:rPr lang="ru-RU" sz="3600" dirty="0" smtClean="0"/>
              <a:t> за ними. </a:t>
            </a:r>
          </a:p>
          <a:p>
            <a:pPr>
              <a:buNone/>
            </a:pPr>
            <a:r>
              <a:rPr lang="ru-RU" sz="3600" dirty="0" smtClean="0"/>
              <a:t>Особливо складно </a:t>
            </a:r>
            <a:r>
              <a:rPr lang="ru-RU" sz="3600" dirty="0" err="1" smtClean="0"/>
              <a:t>малювати</a:t>
            </a:r>
            <a:r>
              <a:rPr lang="ru-RU" sz="3600" dirty="0" smtClean="0"/>
              <a:t> </a:t>
            </a:r>
            <a:r>
              <a:rPr lang="ru-RU" sz="3600" dirty="0" err="1" smtClean="0"/>
              <a:t>пташок</a:t>
            </a:r>
            <a:r>
              <a:rPr lang="ru-RU" sz="3600" dirty="0" smtClean="0"/>
              <a:t>. Як </a:t>
            </a:r>
            <a:r>
              <a:rPr lang="ru-RU" sz="3600" dirty="0" err="1" smtClean="0"/>
              <a:t>ти</a:t>
            </a:r>
            <a:r>
              <a:rPr lang="ru-RU" sz="3600" dirty="0" smtClean="0"/>
              <a:t> </a:t>
            </a:r>
            <a:r>
              <a:rPr lang="ru-RU" sz="3600" dirty="0" err="1" smtClean="0"/>
              <a:t>гадаєш</a:t>
            </a:r>
            <a:r>
              <a:rPr lang="ru-RU" sz="3600" dirty="0" smtClean="0"/>
              <a:t>, </a:t>
            </a:r>
            <a:r>
              <a:rPr lang="ru-RU" sz="3600" dirty="0" err="1" smtClean="0"/>
              <a:t>чому</a:t>
            </a:r>
            <a:r>
              <a:rPr lang="ru-RU" dirty="0" smtClean="0"/>
              <a:t>?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Опиши </a:t>
            </a:r>
            <a:r>
              <a:rPr lang="ru-RU" sz="3200" dirty="0" err="1" smtClean="0"/>
              <a:t>пташок</a:t>
            </a:r>
            <a:r>
              <a:rPr lang="ru-RU" sz="3200" dirty="0" smtClean="0"/>
              <a:t>, </a:t>
            </a:r>
            <a:r>
              <a:rPr lang="ru-RU" sz="3200" dirty="0" err="1" smtClean="0"/>
              <a:t>намальованих</a:t>
            </a:r>
            <a:r>
              <a:rPr lang="ru-RU" sz="3200" dirty="0" smtClean="0"/>
              <a:t> художником. </a:t>
            </a:r>
            <a:r>
              <a:rPr lang="ru-RU" sz="3200" dirty="0" err="1" smtClean="0"/>
              <a:t>Якою</a:t>
            </a:r>
            <a:r>
              <a:rPr lang="ru-RU" sz="3200" dirty="0" smtClean="0"/>
              <a:t> </a:t>
            </a:r>
            <a:r>
              <a:rPr lang="ru-RU" sz="3200" dirty="0" err="1" smtClean="0"/>
              <a:t>ти</a:t>
            </a:r>
            <a:r>
              <a:rPr lang="ru-RU" sz="3200" dirty="0" smtClean="0"/>
              <a:t> </a:t>
            </a:r>
            <a:r>
              <a:rPr lang="ru-RU" sz="3200" dirty="0" err="1" smtClean="0"/>
              <a:t>уявляєш</a:t>
            </a:r>
            <a:r>
              <a:rPr lang="ru-RU" sz="3200" dirty="0" smtClean="0"/>
              <a:t> пташку </a:t>
            </a:r>
            <a:r>
              <a:rPr lang="ru-RU" sz="3200" dirty="0" err="1" smtClean="0"/>
              <a:t>з</a:t>
            </a:r>
            <a:r>
              <a:rPr lang="ru-RU" sz="3200" dirty="0" smtClean="0"/>
              <a:t> </a:t>
            </a:r>
            <a:r>
              <a:rPr lang="ru-RU" sz="3200" dirty="0" err="1" smtClean="0"/>
              <a:t>казки</a:t>
            </a:r>
            <a:r>
              <a:rPr lang="ru-RU" sz="3200" dirty="0" smtClean="0"/>
              <a:t> «Петрик </a:t>
            </a:r>
            <a:r>
              <a:rPr lang="ru-RU" sz="3200" dirty="0" err="1" smtClean="0"/>
              <a:t>і</a:t>
            </a:r>
            <a:r>
              <a:rPr lang="ru-RU" sz="3200" dirty="0" smtClean="0"/>
              <a:t> Вовк»?</a:t>
            </a:r>
            <a:endParaRPr lang="ru-RU" sz="32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988840"/>
            <a:ext cx="3240360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1988840"/>
            <a:ext cx="4608512" cy="393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987824" y="6165304"/>
            <a:ext cx="23371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Е. </a:t>
            </a:r>
            <a:r>
              <a:rPr lang="ru-RU" b="1" i="1" dirty="0" err="1" smtClean="0"/>
              <a:t>Шеферд</a:t>
            </a:r>
            <a:r>
              <a:rPr lang="ru-RU" b="1" i="1" dirty="0" smtClean="0"/>
              <a:t>. Птахи</a:t>
            </a:r>
            <a:endParaRPr lang="ru-RU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2204864"/>
            <a:ext cx="3096344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789040"/>
            <a:ext cx="129614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2276872"/>
            <a:ext cx="2364854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err="1" smtClean="0"/>
              <a:t>Щоб</a:t>
            </a:r>
            <a:r>
              <a:rPr lang="ru-RU" sz="2800" dirty="0" smtClean="0"/>
              <a:t> </a:t>
            </a:r>
            <a:r>
              <a:rPr lang="ru-RU" sz="2800" dirty="0" err="1" smtClean="0"/>
              <a:t>намалювати</a:t>
            </a:r>
            <a:r>
              <a:rPr lang="ru-RU" sz="2800" dirty="0" smtClean="0"/>
              <a:t> пташку, </a:t>
            </a:r>
            <a:r>
              <a:rPr lang="ru-RU" sz="2800" dirty="0" err="1" smtClean="0"/>
              <a:t>ти</a:t>
            </a:r>
            <a:r>
              <a:rPr lang="ru-RU" sz="2800" dirty="0" smtClean="0"/>
              <a:t> </a:t>
            </a:r>
            <a:r>
              <a:rPr lang="ru-RU" sz="2800" dirty="0" err="1" smtClean="0"/>
              <a:t>маєш</a:t>
            </a:r>
            <a:r>
              <a:rPr lang="ru-RU" sz="2800" dirty="0" smtClean="0"/>
              <a:t> знати, </a:t>
            </a:r>
            <a:r>
              <a:rPr lang="ru-RU" sz="2800" dirty="0" err="1" smtClean="0"/>
              <a:t>які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вона </a:t>
            </a:r>
            <a:r>
              <a:rPr lang="ru-RU" sz="2800" dirty="0" err="1" smtClean="0"/>
              <a:t>має</a:t>
            </a:r>
            <a:r>
              <a:rPr lang="ru-RU" sz="2800" dirty="0" smtClean="0"/>
              <a:t> </a:t>
            </a:r>
            <a:r>
              <a:rPr lang="ru-RU" sz="2800" dirty="0" err="1" smtClean="0"/>
              <a:t>тулуб</a:t>
            </a:r>
            <a:r>
              <a:rPr lang="ru-RU" sz="2800" dirty="0" smtClean="0"/>
              <a:t>, </a:t>
            </a:r>
            <a:r>
              <a:rPr lang="ru-RU" sz="2800" dirty="0" err="1" smtClean="0"/>
              <a:t>голівку</a:t>
            </a:r>
            <a:r>
              <a:rPr lang="ru-RU" sz="2800" dirty="0" smtClean="0"/>
              <a:t>, </a:t>
            </a:r>
            <a:r>
              <a:rPr lang="ru-RU" sz="2800" dirty="0" err="1" smtClean="0"/>
              <a:t>крильця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лапки</a:t>
            </a:r>
            <a:endParaRPr lang="ru-RU" sz="2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2276872"/>
            <a:ext cx="1152128" cy="1469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755576" y="5013176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err="1" smtClean="0"/>
              <a:t>Пам’ятай</a:t>
            </a:r>
            <a:r>
              <a:rPr lang="ru-RU" sz="3600" dirty="0" smtClean="0"/>
              <a:t> про </a:t>
            </a:r>
            <a:r>
              <a:rPr lang="ru-RU" sz="3600" dirty="0" err="1" smtClean="0"/>
              <a:t>співвідношення</a:t>
            </a:r>
            <a:r>
              <a:rPr lang="ru-RU" sz="3600" dirty="0" smtClean="0"/>
              <a:t> </a:t>
            </a:r>
            <a:r>
              <a:rPr lang="ru-RU" sz="3600" dirty="0" err="1" smtClean="0"/>
              <a:t>між</a:t>
            </a:r>
            <a:r>
              <a:rPr lang="ru-RU" sz="3600" dirty="0" smtClean="0"/>
              <a:t> </a:t>
            </a:r>
            <a:r>
              <a:rPr lang="ru-RU" sz="3600" dirty="0" err="1" smtClean="0"/>
              <a:t>частинами</a:t>
            </a:r>
            <a:r>
              <a:rPr lang="ru-RU" sz="3600" dirty="0" smtClean="0"/>
              <a:t> </a:t>
            </a:r>
            <a:r>
              <a:rPr lang="ru-RU" sz="3600" dirty="0" err="1" smtClean="0"/>
              <a:t>фігури</a:t>
            </a:r>
            <a:r>
              <a:rPr lang="ru-RU" sz="3600" dirty="0" smtClean="0"/>
              <a:t> птаха!</a:t>
            </a:r>
            <a:endParaRPr lang="ru-RU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Намалюй пташку на </a:t>
            </a:r>
            <a:r>
              <a:rPr lang="ru-RU" sz="2800" dirty="0" err="1" smtClean="0"/>
              <a:t>гілочці</a:t>
            </a:r>
            <a:r>
              <a:rPr lang="ru-RU" sz="2800" dirty="0" smtClean="0"/>
              <a:t> дерева. </a:t>
            </a:r>
            <a:r>
              <a:rPr lang="ru-RU" sz="2800" dirty="0" err="1" smtClean="0"/>
              <a:t>Зображення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пташки </a:t>
            </a:r>
            <a:r>
              <a:rPr lang="ru-RU" sz="2800" dirty="0" err="1" smtClean="0"/>
              <a:t>краще</a:t>
            </a:r>
            <a:r>
              <a:rPr lang="ru-RU" sz="2800" dirty="0" smtClean="0"/>
              <a:t> </a:t>
            </a:r>
            <a:r>
              <a:rPr lang="ru-RU" sz="2800" dirty="0" err="1" smtClean="0"/>
              <a:t>розмістити</a:t>
            </a:r>
            <a:r>
              <a:rPr lang="ru-RU" sz="2800" dirty="0" smtClean="0"/>
              <a:t> в </a:t>
            </a:r>
            <a:r>
              <a:rPr lang="ru-RU" sz="2800" dirty="0" err="1" smtClean="0"/>
              <a:t>центрі</a:t>
            </a:r>
            <a:r>
              <a:rPr lang="ru-RU" sz="2800" dirty="0" smtClean="0"/>
              <a:t> </a:t>
            </a:r>
            <a:r>
              <a:rPr lang="ru-RU" sz="2800" dirty="0" err="1" smtClean="0"/>
              <a:t>композиції</a:t>
            </a:r>
            <a:endParaRPr lang="ru-RU" sz="2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988840"/>
            <a:ext cx="3744416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988840"/>
            <a:ext cx="3840063" cy="3874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Опиши </a:t>
            </a:r>
            <a:r>
              <a:rPr lang="ru-RU" sz="2400" dirty="0" err="1" smtClean="0"/>
              <a:t>відомих</a:t>
            </a:r>
            <a:r>
              <a:rPr lang="ru-RU" sz="2400" dirty="0" smtClean="0"/>
              <a:t> </a:t>
            </a:r>
            <a:r>
              <a:rPr lang="ru-RU" sz="2400" dirty="0" err="1" smtClean="0"/>
              <a:t>тобі</a:t>
            </a:r>
            <a:r>
              <a:rPr lang="ru-RU" sz="2400" dirty="0" smtClean="0"/>
              <a:t> </a:t>
            </a:r>
            <a:r>
              <a:rPr lang="ru-RU" sz="2400" dirty="0" err="1" smtClean="0"/>
              <a:t>пташок</a:t>
            </a:r>
            <a:r>
              <a:rPr lang="ru-RU" sz="2400" dirty="0" smtClean="0"/>
              <a:t>. </a:t>
            </a:r>
            <a:r>
              <a:rPr lang="ru-RU" sz="2400" dirty="0" err="1" smtClean="0"/>
              <a:t>Які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них </a:t>
            </a:r>
            <a:r>
              <a:rPr lang="ru-RU" sz="2400" dirty="0" err="1" smtClean="0"/>
              <a:t>можуть</a:t>
            </a:r>
            <a:r>
              <a:rPr lang="ru-RU" sz="2400" dirty="0" smtClean="0"/>
              <a:t> стати</a:t>
            </a:r>
            <a:br>
              <a:rPr lang="ru-RU" sz="2400" dirty="0" smtClean="0"/>
            </a:br>
            <a:r>
              <a:rPr lang="ru-RU" sz="2400" dirty="0" smtClean="0"/>
              <a:t>персонажами </a:t>
            </a:r>
            <a:r>
              <a:rPr lang="ru-RU" sz="2400" dirty="0" err="1" smtClean="0"/>
              <a:t>казки</a:t>
            </a:r>
            <a:r>
              <a:rPr lang="ru-RU" sz="2400" dirty="0" smtClean="0"/>
              <a:t>? </a:t>
            </a:r>
            <a:r>
              <a:rPr lang="ru-RU" sz="2400" dirty="0" err="1" smtClean="0"/>
              <a:t>Який</a:t>
            </a:r>
            <a:r>
              <a:rPr lang="ru-RU" sz="2400" dirty="0" smtClean="0"/>
              <a:t> </a:t>
            </a:r>
            <a:r>
              <a:rPr lang="ru-RU" sz="2400" dirty="0" err="1" smtClean="0"/>
              <a:t>музичний</a:t>
            </a:r>
            <a:r>
              <a:rPr lang="ru-RU" sz="2400" dirty="0" smtClean="0"/>
              <a:t> </a:t>
            </a:r>
            <a:r>
              <a:rPr lang="ru-RU" sz="2400" dirty="0" err="1" smtClean="0"/>
              <a:t>інструмент</a:t>
            </a:r>
            <a:r>
              <a:rPr lang="ru-RU" sz="2400" dirty="0" smtClean="0"/>
              <a:t> </a:t>
            </a:r>
            <a:r>
              <a:rPr lang="ru-RU" sz="2400" dirty="0" err="1" smtClean="0"/>
              <a:t>зміг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err="1" smtClean="0"/>
              <a:t>би</a:t>
            </a:r>
            <a:r>
              <a:rPr lang="ru-RU" sz="2400" dirty="0" smtClean="0"/>
              <a:t> </a:t>
            </a:r>
            <a:r>
              <a:rPr lang="ru-RU" sz="2400" dirty="0" err="1" smtClean="0"/>
              <a:t>передати</a:t>
            </a:r>
            <a:r>
              <a:rPr lang="ru-RU" sz="2400" dirty="0" smtClean="0"/>
              <a:t> </a:t>
            </a:r>
            <a:r>
              <a:rPr lang="ru-RU" sz="2400" dirty="0" err="1" smtClean="0"/>
              <a:t>їх</a:t>
            </a:r>
            <a:r>
              <a:rPr lang="ru-RU" sz="2400" dirty="0" smtClean="0"/>
              <a:t> </a:t>
            </a:r>
            <a:r>
              <a:rPr lang="ru-RU" sz="2400" dirty="0" err="1" smtClean="0"/>
              <a:t>спів</a:t>
            </a:r>
            <a:r>
              <a:rPr lang="ru-RU" sz="2400" dirty="0" smtClean="0"/>
              <a:t>?</a:t>
            </a:r>
            <a:endParaRPr lang="ru-RU" sz="24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988840"/>
            <a:ext cx="3528392" cy="3908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916832"/>
            <a:ext cx="3614514" cy="3980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2000j26-5183-180x10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348880"/>
            <a:ext cx="8352928" cy="4032448"/>
          </a:xfrm>
          <a:prstGeom prst="rect">
            <a:avLst/>
          </a:prstGeom>
        </p:spPr>
      </p:pic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333375"/>
            <a:ext cx="8785225" cy="5792788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sz="12900" b="1" dirty="0" err="1" smtClean="0">
                <a:solidFill>
                  <a:srgbClr val="DA080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Молодці</a:t>
            </a:r>
            <a:r>
              <a:rPr lang="ru-RU" sz="12900" b="1" dirty="0" smtClean="0">
                <a:solidFill>
                  <a:srgbClr val="DA080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!</a:t>
            </a:r>
          </a:p>
        </p:txBody>
      </p:sp>
      <p:pic>
        <p:nvPicPr>
          <p:cNvPr id="14339" name="Picture 5" descr="26m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838" y="4365625"/>
            <a:ext cx="1584325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8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4045287">
            <a:off x="2987675" y="4581525"/>
            <a:ext cx="1223963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0069046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 Them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5A867B"/>
        </a:dk2>
        <a:lt2>
          <a:srgbClr val="B7D760"/>
        </a:lt2>
        <a:accent1>
          <a:srgbClr val="F1F3CF"/>
        </a:accent1>
        <a:accent2>
          <a:srgbClr val="E9CC7A"/>
        </a:accent2>
        <a:accent3>
          <a:srgbClr val="FFFFFF"/>
        </a:accent3>
        <a:accent4>
          <a:srgbClr val="000000"/>
        </a:accent4>
        <a:accent5>
          <a:srgbClr val="F7F8E4"/>
        </a:accent5>
        <a:accent6>
          <a:srgbClr val="D3B96E"/>
        </a:accent6>
        <a:hlink>
          <a:srgbClr val="D1B4C8"/>
        </a:hlink>
        <a:folHlink>
          <a:srgbClr val="96C8D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10069046</Template>
  <TotalTime>270</TotalTime>
  <Words>300</Words>
  <Application>Microsoft Office PowerPoint</Application>
  <PresentationFormat>Экран (4:3)</PresentationFormat>
  <Paragraphs>30</Paragraphs>
  <Slides>11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10069046</vt:lpstr>
      <vt:lpstr>МИСТЕЦТВО І РУКОТВОРНИЙ СВІТ</vt:lpstr>
      <vt:lpstr>ДЛЯ КОЖНОГО ЗВІРА І ПТАХА У КАЗКИ СВОЇ ГОЛОСИ</vt:lpstr>
      <vt:lpstr>С. Прокоф’єв. Симфонічна казка «Петрик і Вовк»  (теми Петрика, Пташки, Качки)</vt:lpstr>
      <vt:lpstr>Які інструменти виконують тему Петрика?</vt:lpstr>
      <vt:lpstr>ДЛЯ КОЖНОГО ЗВІРА І ПТАХА У КАЗКИ СВОЇ ГОЛОСИ</vt:lpstr>
      <vt:lpstr>Який персонаж симфонічної казки тобі найбільше сподобався? Чому?</vt:lpstr>
      <vt:lpstr>Опиши пташок, намальованих художником. Якою ти уявляєш пташку з казки «Петрик і Вовк»?</vt:lpstr>
      <vt:lpstr>Щоб намалювати пташку, ти маєш знати, які вона має тулуб, голівку, крильця і лапки</vt:lpstr>
      <vt:lpstr>Намалюй пташку на гілочці дерева. Зображення пташки краще розмістити в центрі композиції</vt:lpstr>
      <vt:lpstr>Опиши відомих тобі пташок. Які з них можуть стати персонажами казки? Який музичний інструмент зміг би передати їх спів?</vt:lpstr>
      <vt:lpstr>Презентация PowerPoint</vt:lpstr>
    </vt:vector>
  </TitlesOfParts>
  <Company>URTISI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TPCUSer</cp:lastModifiedBy>
  <cp:revision>42</cp:revision>
  <dcterms:created xsi:type="dcterms:W3CDTF">2011-08-18T13:52:20Z</dcterms:created>
  <dcterms:modified xsi:type="dcterms:W3CDTF">2022-11-17T13:23:53Z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TC100690461049</vt:lpwstr>
  </property>
</Properties>
</file>