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69" r:id="rId2"/>
    <p:sldId id="280" r:id="rId3"/>
    <p:sldId id="311" r:id="rId4"/>
    <p:sldId id="322" r:id="rId5"/>
    <p:sldId id="323" r:id="rId6"/>
    <p:sldId id="317" r:id="rId7"/>
    <p:sldId id="324" r:id="rId8"/>
    <p:sldId id="318" r:id="rId9"/>
    <p:sldId id="319" r:id="rId10"/>
    <p:sldId id="320" r:id="rId11"/>
    <p:sldId id="30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5FFF"/>
    <a:srgbClr val="2F3242"/>
    <a:srgbClr val="FF3333"/>
    <a:srgbClr val="00B050"/>
    <a:srgbClr val="1694E9"/>
    <a:srgbClr val="FFFF00"/>
    <a:srgbClr val="FFB441"/>
    <a:srgbClr val="709E32"/>
    <a:srgbClr val="000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2" autoAdjust="0"/>
    <p:restoredTop sz="76970" autoAdjust="0"/>
  </p:normalViewPr>
  <p:slideViewPr>
    <p:cSldViewPr snapToGrid="0">
      <p:cViewPr>
        <p:scale>
          <a:sx n="96" d="100"/>
          <a:sy n="96" d="100"/>
        </p:scale>
        <p:origin x="-120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3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0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3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08.11.2022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6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08.11.2022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7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08.11.2022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6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9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8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2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3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39723" y="392253"/>
            <a:ext cx="7816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Богатирі в мультиплікації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9016" y="2653259"/>
            <a:ext cx="35226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Мистецтво</a:t>
            </a:r>
          </a:p>
          <a:p>
            <a:r>
              <a:rPr lang="uk-UA" sz="2400" dirty="0"/>
              <a:t>3</a:t>
            </a:r>
            <a:r>
              <a:rPr lang="uk-UA" sz="2400" dirty="0" smtClean="0"/>
              <a:t> клас</a:t>
            </a:r>
          </a:p>
          <a:p>
            <a:r>
              <a:rPr lang="uk-UA" sz="2400" dirty="0" smtClean="0"/>
              <a:t>Урок 9</a:t>
            </a:r>
          </a:p>
          <a:p>
            <a:r>
              <a:rPr lang="uk-UA" sz="2400" dirty="0" smtClean="0"/>
              <a:t>Підручник Л.Масол</a:t>
            </a:r>
          </a:p>
          <a:p>
            <a:r>
              <a:rPr lang="uk-UA" sz="2400" dirty="0"/>
              <a:t>Блок «Музичне мистецтво»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72197" y="2203554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6790544" y="3372786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3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65435" y="159108"/>
            <a:ext cx="5245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Музичне вітання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Варіаційний розвиток музики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4" b="32161"/>
          <a:stretch/>
        </p:blipFill>
        <p:spPr bwMode="auto">
          <a:xfrm>
            <a:off x="935063" y="1082438"/>
            <a:ext cx="9753600" cy="268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3957403" y="3762531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3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2317" y="159108"/>
            <a:ext cx="5750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подорож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t="36271" r="72465" b="25410"/>
          <a:stretch/>
        </p:blipFill>
        <p:spPr bwMode="auto">
          <a:xfrm>
            <a:off x="3770027" y="1259173"/>
            <a:ext cx="5314013" cy="534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7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2317" y="159108"/>
            <a:ext cx="5750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подорож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Духовий оркестр, який об'їздив півсвіту, дасть концерт у Луць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267" y="2450085"/>
            <a:ext cx="8048625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15301" y="1360820"/>
            <a:ext cx="526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Духовий оркестр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65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8467" y="71407"/>
            <a:ext cx="7807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Мідні духові інструменти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" t="37705" r="44469" b="28117"/>
          <a:stretch/>
        </p:blipFill>
        <p:spPr bwMode="auto">
          <a:xfrm>
            <a:off x="1241456" y="1562123"/>
            <a:ext cx="10435882" cy="416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69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375" y="1096711"/>
            <a:ext cx="113968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Пісня</a:t>
            </a:r>
            <a:r>
              <a:rPr lang="ru-RU" sz="2400" dirty="0"/>
              <a:t> з м/ф «</a:t>
            </a:r>
            <a:r>
              <a:rPr lang="ru-RU" sz="2400" dirty="0" err="1"/>
              <a:t>Пригоди</a:t>
            </a:r>
            <a:r>
              <a:rPr lang="ru-RU" sz="2400" dirty="0"/>
              <a:t> </a:t>
            </a:r>
            <a:r>
              <a:rPr lang="ru-RU" sz="2400" dirty="0" err="1"/>
              <a:t>Котигорошка</a:t>
            </a:r>
            <a:r>
              <a:rPr lang="ru-RU" sz="2400" dirty="0"/>
              <a:t> та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друзів</a:t>
            </a:r>
            <a:r>
              <a:rPr lang="ru-RU" sz="2400" dirty="0"/>
              <a:t>» (</a:t>
            </a:r>
            <a:r>
              <a:rPr lang="ru-RU" sz="2400" dirty="0" err="1"/>
              <a:t>музика</a:t>
            </a:r>
            <a:r>
              <a:rPr lang="ru-RU" sz="2400" dirty="0"/>
              <a:t> </a:t>
            </a:r>
            <a:r>
              <a:rPr lang="ru-RU" sz="2400" i="1" dirty="0" err="1" smtClean="0"/>
              <a:t>Андрія</a:t>
            </a:r>
            <a:r>
              <a:rPr lang="ru-RU" sz="2400" dirty="0"/>
              <a:t> </a:t>
            </a:r>
            <a:r>
              <a:rPr lang="ru-RU" sz="2400" i="1" dirty="0" err="1" smtClean="0"/>
              <a:t>Соловйова</a:t>
            </a:r>
            <a:r>
              <a:rPr lang="ru-RU" sz="2400" dirty="0"/>
              <a:t>)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8088" y="153324"/>
            <a:ext cx="5386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Слухання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Николай андреевич римский-корсаков: биография, интересные факты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06636" y="5681273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Андрій Соловйов</a:t>
            </a:r>
          </a:p>
        </p:txBody>
      </p:sp>
      <p:sp>
        <p:nvSpPr>
          <p:cNvPr id="14" name="AutoShape 2" descr="Михайло Степаненко &quot; Дражнилка&quot; - YouTub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Андрій Соловйов - Київ, buy concert tickets 12 липня 2018 20:00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4" r="19026"/>
          <a:stretch/>
        </p:blipFill>
        <p:spPr bwMode="auto">
          <a:xfrm>
            <a:off x="460375" y="1833623"/>
            <a:ext cx="5846165" cy="38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ригоди Котигорошка та його друзів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320" y="1688214"/>
            <a:ext cx="3381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5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5343" y="160338"/>
            <a:ext cx="671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Інтерпретація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60054" r="52880" b="23975"/>
          <a:stretch/>
        </p:blipFill>
        <p:spPr bwMode="auto">
          <a:xfrm>
            <a:off x="368034" y="2009061"/>
            <a:ext cx="5932890" cy="132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" t="59516" r="45174" b="24183"/>
          <a:stretch/>
        </p:blipFill>
        <p:spPr bwMode="auto">
          <a:xfrm>
            <a:off x="460375" y="3912221"/>
            <a:ext cx="5748209" cy="112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t="61475" r="44337" b="22888"/>
          <a:stretch/>
        </p:blipFill>
        <p:spPr bwMode="auto">
          <a:xfrm>
            <a:off x="153117" y="5471408"/>
            <a:ext cx="6933215" cy="122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7" t="52254" r="3929" b="23873"/>
          <a:stretch/>
        </p:blipFill>
        <p:spPr bwMode="auto">
          <a:xfrm>
            <a:off x="6219858" y="3952440"/>
            <a:ext cx="5972142" cy="156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Пригоди Котигорошка та його друзів — Вікіпеді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830" y="1268164"/>
            <a:ext cx="1767962" cy="249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9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023673" y="1096711"/>
            <a:ext cx="9833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Франческо </a:t>
            </a:r>
            <a:r>
              <a:rPr lang="ru-RU" sz="2400" i="1" dirty="0" err="1"/>
              <a:t>Пелегрино</a:t>
            </a:r>
            <a:r>
              <a:rPr lang="ru-RU" sz="2400" i="1" dirty="0"/>
              <a:t>. </a:t>
            </a:r>
            <a:r>
              <a:rPr lang="ru-RU" sz="2400" dirty="0"/>
              <a:t>Парад </a:t>
            </a:r>
            <a:r>
              <a:rPr lang="ru-RU" sz="2400" dirty="0" err="1"/>
              <a:t>героїв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8088" y="153324"/>
            <a:ext cx="5386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Слухання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Николай андреевич римский-корсаков: биография, интересные факты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" descr="Михайло Степаненко &quot; Дражнилка&quot; - YouTub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Лоренцо Великолеп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672" y="1687911"/>
            <a:ext cx="8145393" cy="369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52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5343" y="160338"/>
            <a:ext cx="671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Інтерпретація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60054" r="52880" b="23975"/>
          <a:stretch/>
        </p:blipFill>
        <p:spPr bwMode="auto">
          <a:xfrm>
            <a:off x="368034" y="2009061"/>
            <a:ext cx="5932890" cy="132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" t="59516" r="45174" b="24183"/>
          <a:stretch/>
        </p:blipFill>
        <p:spPr bwMode="auto">
          <a:xfrm>
            <a:off x="460375" y="3912221"/>
            <a:ext cx="5748209" cy="112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t="61475" r="44337" b="22888"/>
          <a:stretch/>
        </p:blipFill>
        <p:spPr bwMode="auto">
          <a:xfrm>
            <a:off x="153117" y="5471408"/>
            <a:ext cx="6933215" cy="122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Лоренцо Великолепны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266" y="1491534"/>
            <a:ext cx="4072698" cy="184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7" t="52254" r="3929" b="23873"/>
          <a:stretch/>
        </p:blipFill>
        <p:spPr bwMode="auto">
          <a:xfrm>
            <a:off x="6219858" y="3952440"/>
            <a:ext cx="5972142" cy="156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03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65151" y="159108"/>
            <a:ext cx="5445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грамота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t="58607" r="45045" b="18853"/>
          <a:stretch/>
        </p:blipFill>
        <p:spPr bwMode="auto">
          <a:xfrm>
            <a:off x="389744" y="1905748"/>
            <a:ext cx="11579504" cy="296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67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7122" y="159108"/>
            <a:ext cx="5781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Робота над піснею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6" t="28075" r="2993" b="21149"/>
          <a:stretch/>
        </p:blipFill>
        <p:spPr bwMode="auto">
          <a:xfrm>
            <a:off x="1609500" y="1217349"/>
            <a:ext cx="9490490" cy="516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0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74</Words>
  <Application>Microsoft Office PowerPoint</Application>
  <PresentationFormat>Произвольный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TPCUSer</cp:lastModifiedBy>
  <cp:revision>147</cp:revision>
  <dcterms:created xsi:type="dcterms:W3CDTF">2018-01-05T16:38:53Z</dcterms:created>
  <dcterms:modified xsi:type="dcterms:W3CDTF">2022-11-08T13:16:53Z</dcterms:modified>
</cp:coreProperties>
</file>