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762" y="-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3iA_oj-Z_M&amp;ab_channel=%D0%A2%D0%B0%D1%82%D1%8C%D1%8F%D0%BD%D0%B0%D0%A1%D0%B0%D0%B2%D1%87%D0%B5%D0%BD%D0%BA%D0%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420888"/>
            <a:ext cx="8280920" cy="2304256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Козацькому роду нема переводу</a:t>
            </a:r>
            <a:br>
              <a:rPr lang="uk-UA" sz="6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урок музичного мистецтва 3 клас</a:t>
            </a:r>
            <a:r>
              <a:rPr lang="uk-UA" sz="4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uk-UA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 матеріалами підручника Л. М. Масол,</a:t>
            </a: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)</a:t>
            </a: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-243407"/>
            <a:ext cx="7000892" cy="252028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854600" y="4069164"/>
            <a:ext cx="934236" cy="4643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390882" y="4104882"/>
            <a:ext cx="934236" cy="4572001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3" name="TextBox 2"/>
          <p:cNvSpPr txBox="1"/>
          <p:nvPr/>
        </p:nvSpPr>
        <p:spPr>
          <a:xfrm>
            <a:off x="5648534" y="5350146"/>
            <a:ext cx="270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Підготувала Ковпак А. В.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2656"/>
            <a:ext cx="4298250" cy="2592288"/>
          </a:xfrm>
        </p:spPr>
      </p:pic>
      <p:pic>
        <p:nvPicPr>
          <p:cNvPr id="8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785918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57562"/>
            <a:ext cx="1785918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708920"/>
            <a:ext cx="5939419" cy="381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Вікторина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Як називається картина</a:t>
            </a:r>
            <a:r>
              <a:rPr lang="en-US" dirty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48880"/>
            <a:ext cx="633670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3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Як називається танець запорізьких козаків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6792"/>
            <a:ext cx="6912768" cy="4464496"/>
          </a:xfrm>
        </p:spPr>
      </p:pic>
    </p:spTree>
    <p:extLst>
      <p:ext uri="{BB962C8B-B14F-4D97-AF65-F5344CB8AC3E}">
        <p14:creationId xmlns:p14="http://schemas.microsoft.com/office/powerpoint/2010/main" val="28799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називається мультсеріал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7056784" cy="5040560"/>
          </a:xfrm>
        </p:spPr>
      </p:pic>
    </p:spTree>
    <p:extLst>
      <p:ext uri="{BB962C8B-B14F-4D97-AF65-F5344CB8AC3E}">
        <p14:creationId xmlns:p14="http://schemas.microsoft.com/office/powerpoint/2010/main" val="192843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Як називалось місто-фортеця, де жили запорозькі козаки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7745"/>
            <a:ext cx="8229600" cy="4130873"/>
          </a:xfrm>
        </p:spPr>
      </p:pic>
    </p:spTree>
    <p:extLst>
      <p:ext uri="{BB962C8B-B14F-4D97-AF65-F5344CB8AC3E}">
        <p14:creationId xmlns:p14="http://schemas.microsoft.com/office/powerpoint/2010/main" val="22797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 називаються козацькі човни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6840760" cy="4824536"/>
          </a:xfrm>
        </p:spPr>
      </p:pic>
    </p:spTree>
    <p:extLst>
      <p:ext uri="{BB962C8B-B14F-4D97-AF65-F5344CB8AC3E}">
        <p14:creationId xmlns:p14="http://schemas.microsoft.com/office/powerpoint/2010/main" val="180096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315416"/>
            <a:ext cx="8229600" cy="1728192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ru-RU" sz="9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sz="96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ru-RU" sz="9600" b="1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sz="9600" b="1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Заспіваємо</a:t>
            </a:r>
            <a:r>
              <a:rPr lang="ru-RU" sz="9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!</a:t>
            </a:r>
            <a:r>
              <a:rPr lang="ru-RU" sz="96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ru-RU" sz="9600" b="1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uk-UA" sz="54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uk-UA" sz="54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endParaRPr lang="ru-RU" sz="98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00200"/>
            <a:ext cx="6264696" cy="4525963"/>
          </a:xfrm>
        </p:spPr>
      </p:pic>
    </p:spTree>
    <p:extLst>
      <p:ext uri="{BB962C8B-B14F-4D97-AF65-F5344CB8AC3E}">
        <p14:creationId xmlns:p14="http://schemas.microsoft.com/office/powerpoint/2010/main" val="148548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Ми- нащадки славних козаків</a:t>
            </a:r>
            <a:br>
              <a:rPr lang="uk-UA" sz="5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27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Музика Анни </a:t>
            </a:r>
            <a:r>
              <a:rPr lang="uk-UA" sz="27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Олєйнікової</a:t>
            </a:r>
            <a:r>
              <a:rPr lang="uk-UA" sz="27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br>
              <a:rPr lang="uk-UA" sz="27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27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Вірші Інни </a:t>
            </a:r>
            <a:r>
              <a:rPr lang="uk-UA" sz="27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Чайченко</a:t>
            </a:r>
            <a:endParaRPr lang="ru-RU" sz="27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84784"/>
            <a:ext cx="4608512" cy="5112568"/>
          </a:xfrm>
        </p:spPr>
      </p:pic>
    </p:spTree>
    <p:extLst>
      <p:ext uri="{BB962C8B-B14F-4D97-AF65-F5344CB8AC3E}">
        <p14:creationId xmlns:p14="http://schemas.microsoft.com/office/powerpoint/2010/main" val="319879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Слухаємо музику!</a:t>
            </a:r>
            <a:endParaRPr lang="ru-RU" sz="60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Українська народна пісня</a:t>
            </a:r>
          </a:p>
          <a:p>
            <a:pPr marL="0" indent="0">
              <a:buNone/>
            </a:pPr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   «Їхав козак за Дунай»</a:t>
            </a:r>
          </a:p>
          <a:p>
            <a:pPr marL="0" indent="0">
              <a:buNone/>
            </a:pP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24944"/>
            <a:ext cx="4752528" cy="3600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71750"/>
            <a:ext cx="3600400" cy="2441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537321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Семен Климовський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9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57"/>
            <a:ext cx="8229600" cy="1143000"/>
          </a:xfrm>
        </p:spPr>
        <p:txBody>
          <a:bodyPr>
            <a:noAutofit/>
          </a:bodyPr>
          <a:lstStyle/>
          <a:p>
            <a:r>
              <a:rPr lang="uk-UA" sz="3200" dirty="0" smtClean="0"/>
              <a:t>Обробка української народної пісні «Їхав козак за Дунай»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54" y="3149555"/>
            <a:ext cx="3163754" cy="33274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063" y="3149555"/>
            <a:ext cx="3233598" cy="33391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954" y="64886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Людвіг ван Бетховен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24872" y="64886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Андрій Розумовський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1124744"/>
            <a:ext cx="87785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</a:rPr>
              <a:t>У 1816 </a:t>
            </a:r>
            <a:r>
              <a:rPr lang="ru-RU" b="1" dirty="0" err="1">
                <a:solidFill>
                  <a:srgbClr val="FF0000"/>
                </a:solidFill>
              </a:rPr>
              <a:t>році</a:t>
            </a:r>
            <a:r>
              <a:rPr lang="ru-RU" b="1" dirty="0">
                <a:solidFill>
                  <a:srgbClr val="FF0000"/>
                </a:solidFill>
              </a:rPr>
              <a:t> за </a:t>
            </a:r>
            <a:r>
              <a:rPr lang="ru-RU" b="1" dirty="0" err="1">
                <a:solidFill>
                  <a:srgbClr val="FF0000"/>
                </a:solidFill>
              </a:rPr>
              <a:t>обробку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пісні</a:t>
            </a:r>
            <a:r>
              <a:rPr lang="ru-RU" b="1" dirty="0">
                <a:solidFill>
                  <a:srgbClr val="FF0000"/>
                </a:solidFill>
              </a:rPr>
              <a:t> «</a:t>
            </a:r>
            <a:r>
              <a:rPr lang="ru-RU" b="1" dirty="0" err="1">
                <a:solidFill>
                  <a:srgbClr val="FF0000"/>
                </a:solidFill>
              </a:rPr>
              <a:t>Їхав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козак</a:t>
            </a:r>
            <a:r>
              <a:rPr lang="ru-RU" b="1" dirty="0">
                <a:solidFill>
                  <a:srgbClr val="FF0000"/>
                </a:solidFill>
              </a:rPr>
              <a:t> за Дунай» </a:t>
            </a:r>
            <a:r>
              <a:rPr lang="ru-RU" b="1" dirty="0" err="1">
                <a:solidFill>
                  <a:srgbClr val="FF0000"/>
                </a:solidFill>
              </a:rPr>
              <a:t>узявся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німецький</a:t>
            </a:r>
            <a:r>
              <a:rPr lang="ru-RU" b="1" dirty="0">
                <a:solidFill>
                  <a:srgbClr val="FF0000"/>
                </a:solidFill>
              </a:rPr>
              <a:t> композитор </a:t>
            </a:r>
            <a:r>
              <a:rPr lang="ru-RU" b="1" dirty="0" err="1">
                <a:solidFill>
                  <a:srgbClr val="FF0000"/>
                </a:solidFill>
              </a:rPr>
              <a:t>Людвіг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ван</a:t>
            </a:r>
            <a:r>
              <a:rPr lang="ru-RU" b="1" dirty="0">
                <a:solidFill>
                  <a:srgbClr val="FF0000"/>
                </a:solidFill>
              </a:rPr>
              <a:t> Бетховен. Композитор </a:t>
            </a:r>
            <a:r>
              <a:rPr lang="ru-RU" b="1" dirty="0" err="1">
                <a:solidFill>
                  <a:srgbClr val="FF0000"/>
                </a:solidFill>
              </a:rPr>
              <a:t>був</a:t>
            </a:r>
            <a:r>
              <a:rPr lang="ru-RU" b="1" dirty="0">
                <a:solidFill>
                  <a:srgbClr val="FF0000"/>
                </a:solidFill>
              </a:rPr>
              <a:t> у </a:t>
            </a:r>
            <a:r>
              <a:rPr lang="ru-RU" b="1" dirty="0" err="1">
                <a:solidFill>
                  <a:srgbClr val="FF0000"/>
                </a:solidFill>
              </a:rPr>
              <a:t>приятельських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стосунках</a:t>
            </a:r>
            <a:r>
              <a:rPr lang="ru-RU" b="1" dirty="0">
                <a:solidFill>
                  <a:srgbClr val="FF0000"/>
                </a:solidFill>
              </a:rPr>
              <a:t> з </a:t>
            </a:r>
            <a:r>
              <a:rPr lang="ru-RU" b="1" dirty="0" err="1">
                <a:solidFill>
                  <a:srgbClr val="FF0000"/>
                </a:solidFill>
              </a:rPr>
              <a:t>Андрієм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Розумовським</a:t>
            </a:r>
            <a:r>
              <a:rPr lang="ru-RU" b="1" dirty="0">
                <a:solidFill>
                  <a:srgbClr val="FF0000"/>
                </a:solidFill>
              </a:rPr>
              <a:t>, послом </a:t>
            </a:r>
            <a:r>
              <a:rPr lang="ru-RU" b="1" dirty="0" err="1">
                <a:solidFill>
                  <a:srgbClr val="FF0000"/>
                </a:solidFill>
              </a:rPr>
              <a:t>Росії</a:t>
            </a:r>
            <a:r>
              <a:rPr lang="ru-RU" b="1" dirty="0">
                <a:solidFill>
                  <a:srgbClr val="FF0000"/>
                </a:solidFill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</a:rPr>
              <a:t>Австрії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с</a:t>
            </a:r>
            <a:r>
              <a:rPr lang="ru-RU" b="1" dirty="0" err="1" smtClean="0">
                <a:solidFill>
                  <a:srgbClr val="FF0000"/>
                </a:solidFill>
              </a:rPr>
              <a:t>ином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останнього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гетьмана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Кирила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Розумовського</a:t>
            </a:r>
            <a:r>
              <a:rPr lang="ru-RU" b="1" dirty="0">
                <a:solidFill>
                  <a:srgbClr val="FF0000"/>
                </a:solidFill>
              </a:rPr>
              <a:t>. Не без </a:t>
            </a:r>
            <a:r>
              <a:rPr lang="ru-RU" b="1" dirty="0" err="1">
                <a:solidFill>
                  <a:srgbClr val="FF0000"/>
                </a:solidFill>
              </a:rPr>
              <a:t>впливу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Розумовського</a:t>
            </a:r>
            <a:r>
              <a:rPr lang="ru-RU" b="1" dirty="0">
                <a:solidFill>
                  <a:srgbClr val="FF0000"/>
                </a:solidFill>
              </a:rPr>
              <a:t> Бетховен </a:t>
            </a:r>
            <a:r>
              <a:rPr lang="ru-RU" b="1" dirty="0" err="1">
                <a:solidFill>
                  <a:srgbClr val="FF0000"/>
                </a:solidFill>
              </a:rPr>
              <a:t>зацікавився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українським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музичним</a:t>
            </a:r>
            <a:r>
              <a:rPr lang="ru-RU" b="1" dirty="0">
                <a:solidFill>
                  <a:srgbClr val="FF0000"/>
                </a:solidFill>
              </a:rPr>
              <a:t> фольклором. В </a:t>
            </a:r>
            <a:r>
              <a:rPr lang="ru-RU" b="1" dirty="0" err="1">
                <a:solidFill>
                  <a:srgbClr val="FF0000"/>
                </a:solidFill>
              </a:rPr>
              <a:t>його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обробці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пісня</a:t>
            </a:r>
            <a:r>
              <a:rPr lang="ru-RU" b="1" dirty="0">
                <a:solidFill>
                  <a:srgbClr val="FF0000"/>
                </a:solidFill>
              </a:rPr>
              <a:t> «</a:t>
            </a:r>
            <a:r>
              <a:rPr lang="ru-RU" b="1" dirty="0" err="1">
                <a:solidFill>
                  <a:srgbClr val="FF0000"/>
                </a:solidFill>
              </a:rPr>
              <a:t>Їхав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козак</a:t>
            </a:r>
            <a:r>
              <a:rPr lang="ru-RU" b="1" dirty="0">
                <a:solidFill>
                  <a:srgbClr val="FF0000"/>
                </a:solidFill>
              </a:rPr>
              <a:t> за Дунай» </a:t>
            </a:r>
            <a:r>
              <a:rPr lang="ru-RU" b="1" dirty="0" err="1">
                <a:solidFill>
                  <a:srgbClr val="FF0000"/>
                </a:solidFill>
              </a:rPr>
              <a:t>оновилася</a:t>
            </a:r>
            <a:r>
              <a:rPr lang="ru-RU" b="1" dirty="0">
                <a:solidFill>
                  <a:srgbClr val="FF0000"/>
                </a:solidFill>
              </a:rPr>
              <a:t>; голос, </a:t>
            </a:r>
            <a:r>
              <a:rPr lang="ru-RU" b="1" dirty="0" err="1">
                <a:solidFill>
                  <a:srgbClr val="FF0000"/>
                </a:solidFill>
              </a:rPr>
              <a:t>який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її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виконує</a:t>
            </a:r>
            <a:r>
              <a:rPr lang="ru-RU" b="1" dirty="0">
                <a:solidFill>
                  <a:srgbClr val="FF0000"/>
                </a:solidFill>
              </a:rPr>
              <a:t>, зазвучав у </a:t>
            </a:r>
            <a:r>
              <a:rPr lang="ru-RU" b="1" dirty="0" err="1">
                <a:solidFill>
                  <a:srgbClr val="FF0000"/>
                </a:solidFill>
              </a:rPr>
              <a:t>супроводі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фортепіано</a:t>
            </a:r>
            <a:r>
              <a:rPr lang="ru-RU" b="1" dirty="0">
                <a:solidFill>
                  <a:srgbClr val="FF0000"/>
                </a:solidFill>
              </a:rPr>
              <a:t>, скрипки й </a:t>
            </a:r>
            <a:r>
              <a:rPr lang="ru-RU" b="1" dirty="0" err="1">
                <a:solidFill>
                  <a:srgbClr val="FF0000"/>
                </a:solidFill>
              </a:rPr>
              <a:t>віолончелі</a:t>
            </a:r>
            <a:r>
              <a:rPr lang="ru-RU" b="1" dirty="0">
                <a:solidFill>
                  <a:srgbClr val="FF0000"/>
                </a:solidFill>
              </a:rPr>
              <a:t>; </a:t>
            </a:r>
            <a:r>
              <a:rPr lang="ru-RU" b="1" dirty="0" err="1">
                <a:solidFill>
                  <a:srgbClr val="FF0000"/>
                </a:solidFill>
              </a:rPr>
              <a:t>притаманна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оригіналові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маршовість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поступилася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більш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повільним</a:t>
            </a:r>
            <a:r>
              <a:rPr lang="ru-RU" b="1" dirty="0">
                <a:solidFill>
                  <a:srgbClr val="FF0000"/>
                </a:solidFill>
              </a:rPr>
              <a:t> і </a:t>
            </a:r>
            <a:r>
              <a:rPr lang="ru-RU" b="1" dirty="0" err="1">
                <a:solidFill>
                  <a:srgbClr val="FF0000"/>
                </a:solidFill>
              </a:rPr>
              <a:t>ніжним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тонам.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1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584" y="2420888"/>
            <a:ext cx="8435957" cy="3624329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</a:pPr>
            <a:r>
              <a:rPr lang="uk-UA" sz="5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Варіації – музична форма, в якій звучить тема та її   різновиди.</a:t>
            </a:r>
            <a:endParaRPr lang="ru-RU" sz="5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6" t="47282" r="17938" b="40100"/>
          <a:stretch/>
        </p:blipFill>
        <p:spPr bwMode="auto">
          <a:xfrm>
            <a:off x="608855" y="4869160"/>
            <a:ext cx="8064896" cy="15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     Варіації на тему української народної пісні </a:t>
            </a:r>
          </a:p>
          <a:p>
            <a:r>
              <a:rPr lang="uk-UA" sz="3200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                       «</a:t>
            </a:r>
            <a:r>
              <a:rPr lang="uk-UA" sz="3200" b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Ї</a:t>
            </a:r>
            <a:r>
              <a:rPr lang="uk-UA" sz="3200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хав козак за Дунай» </a:t>
            </a:r>
          </a:p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uk-UA" sz="3200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                       композитор М. </a:t>
            </a:r>
            <a:r>
              <a:rPr lang="uk-UA" sz="3200" b="1" dirty="0" err="1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Різоль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3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           Аналіз твору</a:t>
            </a:r>
            <a:b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Хто виконує твір</a:t>
            </a:r>
            <a:r>
              <a:rPr lang="en-US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?</a:t>
            </a:r>
            <a: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Як змінюється характер мелодії  пісні у варіаціях</a:t>
            </a:r>
            <a:r>
              <a:rPr lang="en-US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?</a:t>
            </a:r>
            <a: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Як змінюються засоби виразності (темп, динаміка, ритм)</a:t>
            </a:r>
            <a:r>
              <a:rPr lang="en-US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?</a:t>
            </a:r>
            <a:endParaRPr lang="ru-RU" sz="32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32116"/>
            <a:ext cx="3024336" cy="24773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432724"/>
            <a:ext cx="4568056" cy="283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8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64704"/>
            <a:ext cx="8229600" cy="4525963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Ритмічна вправа «Козацький марш»</a:t>
            </a: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813" y="1772816"/>
            <a:ext cx="3212374" cy="441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6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078313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                  Музикування</a:t>
            </a:r>
            <a:b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31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Гра-імпровізація «Музична форма» (робота у групах).</a:t>
            </a:r>
            <a:br>
              <a:rPr lang="uk-UA" sz="31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sz="31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Придумайте до вірша мелодію танцювального характеру</a:t>
            </a:r>
            <a:r>
              <a:rPr lang="uk-UA" sz="31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.</a:t>
            </a:r>
            <a:r>
              <a:rPr lang="uk-UA" sz="31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Створіть варіації на цю тему: соло, в ансамблі, з ритмічним </a:t>
            </a:r>
            <a:r>
              <a:rPr lang="uk-UA" sz="31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супроводом.Варіюйте</a:t>
            </a:r>
            <a:r>
              <a:rPr lang="uk-UA" sz="31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також темп, гучність, ритм. </a:t>
            </a:r>
            <a:r>
              <a:rPr lang="uk-UA" sz="6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uk-UA" sz="6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uk-UA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Це мистецтво звуть отак: славний бойовий гопак.</a:t>
            </a:r>
            <a:br>
              <a:rPr lang="uk-UA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uk-UA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Гоп-гоп, гопачок, затанцює козачок!</a:t>
            </a:r>
            <a:endParaRPr lang="ru-RU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37112"/>
            <a:ext cx="3600400" cy="2230683"/>
          </a:xfrm>
        </p:spPr>
      </p:pic>
    </p:spTree>
    <p:extLst>
      <p:ext uri="{BB962C8B-B14F-4D97-AF65-F5344CB8AC3E}">
        <p14:creationId xmlns:p14="http://schemas.microsoft.com/office/powerpoint/2010/main" val="15033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7686"/>
            <a:ext cx="7939112" cy="328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2"/>
            <a:ext cx="47672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70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490007"/>
            <a:ext cx="6030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www.youtube.com/watch?v=CVkUAe_OdYA&amp;ab_channel=AnatoliySolovyanenko</a:t>
            </a:r>
            <a:endParaRPr lang="uk-UA" dirty="0" smtClean="0">
              <a:hlinkClick r:id="rId2"/>
            </a:endParaRPr>
          </a:p>
          <a:p>
            <a:endParaRPr lang="uk-UA" dirty="0" smtClean="0">
              <a:hlinkClick r:id="rId2"/>
            </a:endParaRPr>
          </a:p>
          <a:p>
            <a:r>
              <a:rPr lang="en-US" dirty="0">
                <a:hlinkClick r:id="rId2"/>
              </a:rPr>
              <a:t>https://www.youtube.com/watch?v=HGztJ-tGDgU&amp;t=108s&amp;ab_channel=%D0%90%D0%BD%D0%B4%D1%80%D1%96%D0%B9%D0%91%D0%BE%D0%BD%D0%B4%D0%B0%D1%80%D0%B5%D0%BD%D0%BA%D0%BE</a:t>
            </a:r>
            <a:endParaRPr lang="uk-UA" dirty="0">
              <a:hlinkClick r:id="rId2"/>
            </a:endParaRPr>
          </a:p>
          <a:p>
            <a:endParaRPr lang="uk-UA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://www.youtube.com/watch?v=h3iA_oj-Z_M&amp;ab_channel=%</a:t>
            </a:r>
            <a:r>
              <a:rPr lang="en-US" dirty="0" smtClean="0">
                <a:hlinkClick r:id="rId2"/>
              </a:rPr>
              <a:t>D0%A2%D0%B0%D1%82%D1%8C%D1%8F%D0%BD%D0%B0%D0%A1%D0%B0%D0%B2%D1%87%D0%B5%D0%BD%D0%BA%D0%BE</a:t>
            </a:r>
            <a:endParaRPr lang="uk-UA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39852" y="1052736"/>
            <a:ext cx="2858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Матеріали до уроку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02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287</TotalTime>
  <Words>219</Words>
  <Application>Microsoft Office PowerPoint</Application>
  <PresentationFormat>Экран (4:3)</PresentationFormat>
  <Paragraphs>31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2</vt:lpstr>
      <vt:lpstr>Козацькому роду нема переводу урок музичного мистецтва 3 клас  (за матеріалами підручника Л. М. Масол,)</vt:lpstr>
      <vt:lpstr>Презентация PowerPoint</vt:lpstr>
      <vt:lpstr>Вікторина</vt:lpstr>
      <vt:lpstr>Як називається танець запорізьких козаків?</vt:lpstr>
      <vt:lpstr>Як називається мультсеріал?</vt:lpstr>
      <vt:lpstr>Як називалось місто-фортеця, де жили запорозькі козаки?</vt:lpstr>
      <vt:lpstr>Як  називаються козацькі човни?</vt:lpstr>
      <vt:lpstr>  Заспіваємо!  </vt:lpstr>
      <vt:lpstr>Ми- нащадки славних козаків Музика Анни Олєйнікової  Вірші Інни Чайченко</vt:lpstr>
      <vt:lpstr>Слухаємо музику!</vt:lpstr>
      <vt:lpstr>Обробка української народної пісні «Їхав козак за Дунай»</vt:lpstr>
      <vt:lpstr>Презентация PowerPoint</vt:lpstr>
      <vt:lpstr>                      Аналіз твору Хто виконує твір? Як змінюється характер мелодії  пісні у варіаціях? Як змінюються засоби виразності (темп, динаміка, ритм)?</vt:lpstr>
      <vt:lpstr>Презентация PowerPoint</vt:lpstr>
      <vt:lpstr>                   Музикування Гра-імпровізація «Музична форма» (робота у групах). Придумайте до вірша мелодію танцювального характеру. Створіть варіації на цю тему: соло, в ансамблі, з ритмічним супроводом.Варіюйте також темп, гучність, ритм.  Це мистецтво звуть отак: славний бойовий гопак. Гоп-гоп, гопачок, затанцює козачок!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Козацькому роду нема переводу</dc:title>
  <dc:creator>ЮЛЯ</dc:creator>
  <cp:lastModifiedBy>TPCUSer</cp:lastModifiedBy>
  <cp:revision>22</cp:revision>
  <dcterms:created xsi:type="dcterms:W3CDTF">2020-11-24T17:54:28Z</dcterms:created>
  <dcterms:modified xsi:type="dcterms:W3CDTF">2022-11-14T09:18:45Z</dcterms:modified>
</cp:coreProperties>
</file>