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9" r:id="rId2"/>
    <p:sldId id="325" r:id="rId3"/>
    <p:sldId id="326" r:id="rId4"/>
    <p:sldId id="311" r:id="rId5"/>
    <p:sldId id="327" r:id="rId6"/>
    <p:sldId id="328" r:id="rId7"/>
    <p:sldId id="329" r:id="rId8"/>
    <p:sldId id="323" r:id="rId9"/>
    <p:sldId id="30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FFF"/>
    <a:srgbClr val="2F3242"/>
    <a:srgbClr val="FF3333"/>
    <a:srgbClr val="00B050"/>
    <a:srgbClr val="1694E9"/>
    <a:srgbClr val="FFFF00"/>
    <a:srgbClr val="FFB441"/>
    <a:srgbClr val="709E32"/>
    <a:srgbClr val="00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2" autoAdjust="0"/>
    <p:restoredTop sz="76970" autoAdjust="0"/>
  </p:normalViewPr>
  <p:slideViewPr>
    <p:cSldViewPr snapToGrid="0">
      <p:cViewPr>
        <p:scale>
          <a:sx n="96" d="100"/>
          <a:sy n="96" d="100"/>
        </p:scale>
        <p:origin x="-120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3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035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0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3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6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7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6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8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2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9438" y="392253"/>
            <a:ext cx="101569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Козацькому роду нема переводу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9016" y="2653259"/>
            <a:ext cx="35226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Мистецтво</a:t>
            </a:r>
          </a:p>
          <a:p>
            <a:r>
              <a:rPr lang="uk-UA" sz="2400" dirty="0"/>
              <a:t>3</a:t>
            </a:r>
            <a:r>
              <a:rPr lang="uk-UA" sz="2400" dirty="0" smtClean="0"/>
              <a:t> клас</a:t>
            </a:r>
          </a:p>
          <a:p>
            <a:r>
              <a:rPr lang="uk-UA" sz="2400" dirty="0" smtClean="0"/>
              <a:t>Урок 10</a:t>
            </a:r>
          </a:p>
          <a:p>
            <a:r>
              <a:rPr lang="uk-UA" sz="2400" dirty="0" smtClean="0"/>
              <a:t>Підручник Л.Масол</a:t>
            </a:r>
          </a:p>
          <a:p>
            <a:r>
              <a:rPr lang="uk-UA" sz="2400" dirty="0"/>
              <a:t>Блок «Музичне мистецтво»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72197" y="2203554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32582" r="27533" b="19540"/>
          <a:stretch/>
        </p:blipFill>
        <p:spPr bwMode="auto">
          <a:xfrm>
            <a:off x="6790544" y="3372786"/>
            <a:ext cx="4571999" cy="28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3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32" y="2367834"/>
            <a:ext cx="1102279" cy="2597404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834019" y="4583150"/>
            <a:ext cx="143850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03" y="1268129"/>
            <a:ext cx="1102279" cy="25974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507997" y="4230105"/>
            <a:ext cx="1252266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  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7611" y="4823343"/>
            <a:ext cx="2385589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д=к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175901" y="3666536"/>
            <a:ext cx="2584362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ф=з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875" b="74870" l="38946" r="505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26" t="46875" r="48043" b="21994"/>
          <a:stretch/>
        </p:blipFill>
        <p:spPr bwMode="auto">
          <a:xfrm>
            <a:off x="8210113" y="655342"/>
            <a:ext cx="2946896" cy="39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29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87776" y="3514303"/>
            <a:ext cx="401444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9" b="15447"/>
          <a:stretch/>
        </p:blipFill>
        <p:spPr>
          <a:xfrm>
            <a:off x="0" y="0"/>
            <a:ext cx="12302735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32" y="2367834"/>
            <a:ext cx="1102279" cy="2597404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834019" y="4583150"/>
            <a:ext cx="143850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03" y="1268129"/>
            <a:ext cx="1102279" cy="25974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507997" y="4230105"/>
            <a:ext cx="1252266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  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7611" y="4823343"/>
            <a:ext cx="2385589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д=к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175901" y="3666536"/>
            <a:ext cx="2584362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ф=з</a:t>
            </a:r>
            <a:endParaRPr lang="ru-RU" sz="1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875" b="74870" l="38946" r="505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26" t="46875" r="48043" b="21994"/>
          <a:stretch/>
        </p:blipFill>
        <p:spPr bwMode="auto">
          <a:xfrm>
            <a:off x="8210113" y="655342"/>
            <a:ext cx="2946896" cy="39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795416" y="4440744"/>
            <a:ext cx="3541355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2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козак</a:t>
            </a:r>
            <a:endParaRPr lang="ru-RU" sz="12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80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317" y="159108"/>
            <a:ext cx="5750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Музична подорож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2" t="34427" r="44239" b="22950"/>
          <a:stretch/>
        </p:blipFill>
        <p:spPr bwMode="auto">
          <a:xfrm>
            <a:off x="921685" y="1364104"/>
            <a:ext cx="10335928" cy="50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7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7846" y="159108"/>
            <a:ext cx="3999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Сприймання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60375" y="1096711"/>
            <a:ext cx="11396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К/ф «Вогнем і мечем</a:t>
            </a:r>
            <a:r>
              <a:rPr lang="ru-RU" sz="2400" dirty="0" smtClean="0"/>
              <a:t>»</a:t>
            </a:r>
            <a:r>
              <a:rPr lang="ru-RU" sz="2400" dirty="0"/>
              <a:t> </a:t>
            </a:r>
            <a:r>
              <a:rPr lang="ru-RU" sz="2400" dirty="0" smtClean="0"/>
              <a:t>Трейлер</a:t>
            </a:r>
            <a:endParaRPr lang="ru-RU" dirty="0"/>
          </a:p>
        </p:txBody>
      </p:sp>
      <p:pic>
        <p:nvPicPr>
          <p:cNvPr id="3074" name="Picture 2" descr="Вогнем і мечем 1999.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3" b="15707"/>
          <a:stretch/>
        </p:blipFill>
        <p:spPr bwMode="auto">
          <a:xfrm>
            <a:off x="1729612" y="1558376"/>
            <a:ext cx="9333128" cy="483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08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5" y="1096711"/>
            <a:ext cx="11396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К/ф «Вогнем і мечем». </a:t>
            </a:r>
            <a:r>
              <a:rPr lang="ru-RU" sz="2400" i="1" dirty="0" err="1"/>
              <a:t>Євген</a:t>
            </a:r>
            <a:r>
              <a:rPr lang="ru-RU" sz="2400" i="1" dirty="0"/>
              <a:t> </a:t>
            </a:r>
            <a:r>
              <a:rPr lang="ru-RU" sz="2400" i="1" dirty="0" err="1"/>
              <a:t>Адамцевич</a:t>
            </a:r>
            <a:r>
              <a:rPr lang="ru-RU" sz="2400" dirty="0"/>
              <a:t>. </a:t>
            </a:r>
            <a:r>
              <a:rPr lang="ru-RU" sz="2400" dirty="0" err="1"/>
              <a:t>Запорозький</a:t>
            </a:r>
            <a:r>
              <a:rPr lang="ru-RU" sz="2400" dirty="0"/>
              <a:t> марш</a:t>
            </a:r>
            <a:r>
              <a:rPr lang="ru-RU" sz="2400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8088" y="153324"/>
            <a:ext cx="5386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Слухання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Николай андреевич римский-корсаков: биография, интересные факты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62972" y="5681273"/>
            <a:ext cx="44991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Євген </a:t>
            </a:r>
            <a:r>
              <a:rPr lang="uk-UA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Адамцевич</a:t>
            </a:r>
            <a:endParaRPr lang="uk-UA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AutoShape 2" descr="Михайло Степаненко &quot; Дражнилка&quot; - YouTub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Запорозький марш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41" y="1785226"/>
            <a:ext cx="2298668" cy="38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Запорізький марш (Ukrainian Music)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98" y="1726043"/>
            <a:ext cx="5552033" cy="416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53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Дощ у Києві значно посилиться, І рівень небезпечності | Українська ...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Таке про дощ ви точно не знали.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5343" y="160338"/>
            <a:ext cx="671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Інтерпретація музики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2" descr="Матушка Гусыня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Афіша театру | Національна опера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Беседы о театре — chercherlafemme.u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Юрий Шевченко: концертный вариант сюиты из балета &quot;За двумя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60054" r="52880" b="23975"/>
          <a:stretch/>
        </p:blipFill>
        <p:spPr bwMode="auto">
          <a:xfrm>
            <a:off x="368034" y="2009061"/>
            <a:ext cx="5932890" cy="132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59516" r="45174" b="24183"/>
          <a:stretch/>
        </p:blipFill>
        <p:spPr bwMode="auto">
          <a:xfrm>
            <a:off x="460375" y="3912221"/>
            <a:ext cx="5748209" cy="112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t="61475" r="44337" b="22888"/>
          <a:stretch/>
        </p:blipFill>
        <p:spPr bwMode="auto">
          <a:xfrm>
            <a:off x="153117" y="5471408"/>
            <a:ext cx="6933215" cy="122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7" t="52254" r="3929" b="23873"/>
          <a:stretch/>
        </p:blipFill>
        <p:spPr bwMode="auto">
          <a:xfrm>
            <a:off x="6219858" y="3952440"/>
            <a:ext cx="5972142" cy="156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Запорізький марш (Ukrainian Music) - YouTub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029" y="1399870"/>
            <a:ext cx="3349800" cy="251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7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8467" y="71407"/>
            <a:ext cx="7807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Мідні духові інструменти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" t="37705" r="44469" b="28117"/>
          <a:stretch/>
        </p:blipFill>
        <p:spPr bwMode="auto">
          <a:xfrm>
            <a:off x="1241456" y="1562123"/>
            <a:ext cx="10435882" cy="416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69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>
            <a:extLst>
              <a:ext uri="{FF2B5EF4-FFF2-40B4-BE49-F238E27FC236}">
                <a16:creationId xmlns=""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21.11.2022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122" y="159108"/>
            <a:ext cx="5781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над піснею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72196" y="1082438"/>
            <a:ext cx="7240249" cy="0"/>
          </a:xfrm>
          <a:prstGeom prst="line">
            <a:avLst/>
          </a:prstGeom>
          <a:ln w="28575">
            <a:solidFill>
              <a:srgbClr val="29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9" t="29508" r="3685" b="38012"/>
          <a:stretch/>
        </p:blipFill>
        <p:spPr bwMode="auto">
          <a:xfrm>
            <a:off x="1270826" y="1956217"/>
            <a:ext cx="10095117" cy="3678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65</Words>
  <Application>Microsoft Office PowerPoint</Application>
  <PresentationFormat>Произвольный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TPCUSer</cp:lastModifiedBy>
  <cp:revision>157</cp:revision>
  <dcterms:created xsi:type="dcterms:W3CDTF">2018-01-05T16:38:53Z</dcterms:created>
  <dcterms:modified xsi:type="dcterms:W3CDTF">2022-11-21T11:49:48Z</dcterms:modified>
</cp:coreProperties>
</file>