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311" r:id="rId2"/>
    <p:sldId id="337" r:id="rId3"/>
    <p:sldId id="338" r:id="rId4"/>
    <p:sldId id="339" r:id="rId5"/>
    <p:sldId id="331" r:id="rId6"/>
    <p:sldId id="320" r:id="rId7"/>
    <p:sldId id="30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5FFF"/>
    <a:srgbClr val="2F3242"/>
    <a:srgbClr val="FF3333"/>
    <a:srgbClr val="00B050"/>
    <a:srgbClr val="1694E9"/>
    <a:srgbClr val="FFFF00"/>
    <a:srgbClr val="FFB441"/>
    <a:srgbClr val="709E32"/>
    <a:srgbClr val="0000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2" autoAdjust="0"/>
    <p:restoredTop sz="76970" autoAdjust="0"/>
  </p:normalViewPr>
  <p:slideViewPr>
    <p:cSldViewPr snapToGrid="0">
      <p:cViewPr>
        <p:scale>
          <a:sx n="96" d="100"/>
          <a:sy n="96" d="100"/>
        </p:scale>
        <p:origin x="-120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BE04B-0FEE-474E-98E3-E5C059B0E3D6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AAFC-F45B-4763-9C1F-8029DFCE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6D62-0A69-489C-AD8A-DBBB454FE69F}" type="datetime1">
              <a:rPr lang="uk-UA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3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AFC-C01B-4F35-8E90-7CDC7BDC9F41}" type="datetime1">
              <a:rPr lang="uk-UA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035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7DF8-A1C4-4191-9BCE-6255C9741248}" type="datetime1">
              <a:rPr lang="uk-UA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0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527B-8C9A-436C-98CD-9931061FA41E}" type="datetime1">
              <a:rPr lang="uk-UA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3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E25-D864-431C-9803-DC1DF816B3B2}" type="datetime1">
              <a:rPr lang="uk-UA" smtClean="0"/>
              <a:t>28.11.2022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66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627C-B8CA-44C8-AA80-F38F7E2DC942}" type="datetime1">
              <a:rPr lang="uk-UA" smtClean="0"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7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820F-613B-4084-A210-F6071CA8AA12}" type="datetime1">
              <a:rPr lang="uk-UA" smtClean="0"/>
              <a:t>28.11.2022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96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D5AF-C886-45A1-B5DC-5A526CB61C15}" type="datetime1">
              <a:rPr lang="uk-UA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D2A21-8E22-4A57-9D96-C14531AB525D}" type="datetime1">
              <a:rPr lang="uk-UA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95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1F5A-B942-463D-BFFB-A6C0BF2A95D9}" type="datetime1">
              <a:rPr lang="uk-UA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8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5CA3-AACC-4614-BF69-00E689DA5E5C}" type="datetime1">
              <a:rPr lang="uk-UA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32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F2D6-4F70-474E-8189-F1C29A9FD449}" type="datetime1">
              <a:rPr lang="uk-UA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3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6134" y="159108"/>
            <a:ext cx="7921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Велич і гордість  держави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Вербицький Михайло Михайлович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082" y="1462402"/>
            <a:ext cx="3521023" cy="470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105902" y="6013055"/>
            <a:ext cx="4604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Михайло Вербицький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4870" y="1672361"/>
            <a:ext cx="6096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i="1" dirty="0"/>
              <a:t>А</a:t>
            </a:r>
            <a:r>
              <a:rPr lang="ru-RU" sz="3200" i="1" dirty="0" smtClean="0"/>
              <a:t>втор </a:t>
            </a:r>
            <a:r>
              <a:rPr lang="ru-RU" sz="3200" i="1" dirty="0" err="1"/>
              <a:t>музики</a:t>
            </a:r>
            <a:r>
              <a:rPr lang="ru-RU" sz="3200" i="1" dirty="0"/>
              <a:t> Державного </a:t>
            </a:r>
            <a:r>
              <a:rPr lang="ru-RU" sz="3200" i="1" dirty="0" err="1"/>
              <a:t>гімну</a:t>
            </a:r>
            <a:r>
              <a:rPr lang="ru-RU" sz="3200" i="1" dirty="0"/>
              <a:t/>
            </a:r>
            <a:br>
              <a:rPr lang="ru-RU" sz="3200" i="1" dirty="0"/>
            </a:br>
            <a:r>
              <a:rPr lang="ru-RU" sz="3200" i="1" dirty="0" err="1"/>
              <a:t>України</a:t>
            </a:r>
            <a:r>
              <a:rPr lang="ru-RU" sz="3200" i="1" dirty="0"/>
              <a:t> Михайло </a:t>
            </a:r>
            <a:r>
              <a:rPr lang="ru-RU" sz="3200" i="1" dirty="0" err="1"/>
              <a:t>Вербицький</a:t>
            </a:r>
            <a:r>
              <a:rPr lang="ru-RU" sz="3200" i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8" name="Picture 4" descr="Черкаські діти увійшли в ТОП-10 оригінальних виконань гімну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833" y="3422916"/>
            <a:ext cx="2267839" cy="220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7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6134" y="159108"/>
            <a:ext cx="7921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Велич і гордість  держави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7105902" y="6013055"/>
            <a:ext cx="39183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Павло Чубинський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4869" y="1672361"/>
            <a:ext cx="637025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/>
              <a:t>А</a:t>
            </a:r>
            <a:r>
              <a:rPr lang="ru-RU" sz="3200" i="1" dirty="0" smtClean="0"/>
              <a:t>втор тексту </a:t>
            </a:r>
            <a:r>
              <a:rPr lang="ru-RU" sz="3200" i="1" dirty="0"/>
              <a:t>Державного </a:t>
            </a:r>
            <a:r>
              <a:rPr lang="ru-RU" sz="3200" i="1" dirty="0" err="1"/>
              <a:t>гімну</a:t>
            </a:r>
            <a:r>
              <a:rPr lang="ru-RU" sz="3200" i="1" dirty="0"/>
              <a:t/>
            </a:r>
            <a:br>
              <a:rPr lang="ru-RU" sz="3200" i="1" dirty="0"/>
            </a:br>
            <a:r>
              <a:rPr lang="ru-RU" sz="3200" i="1" dirty="0" err="1"/>
              <a:t>України</a:t>
            </a:r>
            <a:r>
              <a:rPr lang="ru-RU" sz="3200" i="1" dirty="0"/>
              <a:t> Михайло </a:t>
            </a:r>
            <a:r>
              <a:rPr lang="ru-RU" sz="3200" i="1" dirty="0" err="1"/>
              <a:t>Вербицький</a:t>
            </a:r>
            <a:r>
              <a:rPr lang="ru-RU" sz="3200" i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8" name="Picture 4" descr="Черкаські діти увійшли в ТОП-10 оригінальних виконань гімну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833" y="3422916"/>
            <a:ext cx="2267839" cy="220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Символ соборності України – на бульвар Шевченка! | Газета «День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851" y="1400129"/>
            <a:ext cx="3316001" cy="461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86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6134" y="159108"/>
            <a:ext cx="7921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Велич і гордість  держави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776118" y="6013054"/>
            <a:ext cx="51489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Соломія Крушельницька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4869" y="1672361"/>
            <a:ext cx="63702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err="1" smtClean="0"/>
              <a:t>Відома</a:t>
            </a:r>
            <a:r>
              <a:rPr lang="ru-RU" sz="3200" i="1" dirty="0" smtClean="0"/>
              <a:t> у </a:t>
            </a:r>
            <a:r>
              <a:rPr lang="ru-RU" sz="3200" i="1" dirty="0" err="1"/>
              <a:t>всьому</a:t>
            </a:r>
            <a:r>
              <a:rPr lang="ru-RU" sz="3200" i="1" dirty="0"/>
              <a:t> </a:t>
            </a:r>
            <a:r>
              <a:rPr lang="ru-RU" sz="3200" i="1" dirty="0" err="1"/>
              <a:t>світі</a:t>
            </a:r>
            <a:r>
              <a:rPr lang="ru-RU" sz="3200" i="1" dirty="0" smtClean="0"/>
              <a:t> </a:t>
            </a:r>
            <a:r>
              <a:rPr lang="ru-RU" sz="3200" i="1" dirty="0" err="1"/>
              <a:t>співачка</a:t>
            </a:r>
            <a:r>
              <a:rPr lang="ru-RU" sz="3200" i="1" dirty="0"/>
              <a:t> </a:t>
            </a:r>
            <a:r>
              <a:rPr lang="ru-RU" sz="3200" i="1" dirty="0" err="1"/>
              <a:t>європейської</a:t>
            </a:r>
            <a:r>
              <a:rPr lang="ru-RU" sz="3200" i="1" dirty="0"/>
              <a:t> </a:t>
            </a:r>
            <a:r>
              <a:rPr lang="ru-RU" sz="3200" i="1" dirty="0" err="1"/>
              <a:t>оперної</a:t>
            </a:r>
            <a:r>
              <a:rPr lang="ru-RU" sz="3200" i="1" dirty="0"/>
              <a:t> </a:t>
            </a:r>
            <a:r>
              <a:rPr lang="ru-RU" sz="3200" i="1" dirty="0" err="1"/>
              <a:t>сцени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Соломія Крушельницька. Світ її впіймав, але не втрима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320" y="1372369"/>
            <a:ext cx="3332944" cy="454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Гордість нації — славетна Соломія Крушельницька – Слово Просві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48" y="2893102"/>
            <a:ext cx="2412925" cy="358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18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375" y="1096711"/>
            <a:ext cx="113968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Українські</a:t>
            </a:r>
            <a:r>
              <a:rPr lang="ru-RU" sz="2400" dirty="0"/>
              <a:t> </a:t>
            </a:r>
            <a:r>
              <a:rPr lang="ru-RU" sz="2400" dirty="0" err="1"/>
              <a:t>народні</a:t>
            </a:r>
            <a:r>
              <a:rPr lang="ru-RU" sz="2400" dirty="0"/>
              <a:t> </a:t>
            </a:r>
            <a:r>
              <a:rPr lang="ru-RU" sz="2400" dirty="0" err="1"/>
              <a:t>пісні</a:t>
            </a:r>
            <a:r>
              <a:rPr lang="ru-RU" sz="2400" dirty="0"/>
              <a:t> у </a:t>
            </a:r>
            <a:r>
              <a:rPr lang="ru-RU" sz="2400" dirty="0" err="1"/>
              <a:t>виконанні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/>
              <a:t>Соломії</a:t>
            </a:r>
            <a:r>
              <a:rPr lang="ru-RU" sz="2400" dirty="0"/>
              <a:t> </a:t>
            </a:r>
            <a:r>
              <a:rPr lang="ru-RU" sz="2400" dirty="0" err="1"/>
              <a:t>Крушельницької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8088" y="153324"/>
            <a:ext cx="5386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Слухання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Николай андреевич римский-корсаков: биография, интересные факты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" descr="Михайло Степаненко &quot; Дражнилка&quot; - YouTub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794865" y="5188841"/>
            <a:ext cx="51489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Соломія Крушельницька</a:t>
            </a:r>
          </a:p>
        </p:txBody>
      </p:sp>
      <p:pic>
        <p:nvPicPr>
          <p:cNvPr id="15" name="Picture 2" descr="Соломія Крушельницька. Голос народу.: lluvia_ol — Live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865" y="1410010"/>
            <a:ext cx="4917395" cy="367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Соломія Крушельницька” художниці з Черкас відібрана для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645" y="2338466"/>
            <a:ext cx="3051005" cy="442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23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25343" y="160338"/>
            <a:ext cx="671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Інтерпретація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60054" r="52880" b="23975"/>
          <a:stretch/>
        </p:blipFill>
        <p:spPr bwMode="auto">
          <a:xfrm>
            <a:off x="368034" y="2009061"/>
            <a:ext cx="5932890" cy="132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4" t="59516" r="45174" b="24183"/>
          <a:stretch/>
        </p:blipFill>
        <p:spPr bwMode="auto">
          <a:xfrm>
            <a:off x="460375" y="3912221"/>
            <a:ext cx="5748209" cy="112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" t="61475" r="44337" b="22888"/>
          <a:stretch/>
        </p:blipFill>
        <p:spPr bwMode="auto">
          <a:xfrm>
            <a:off x="153117" y="5471408"/>
            <a:ext cx="6933215" cy="122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7" t="52254" r="3929" b="23873"/>
          <a:stretch/>
        </p:blipFill>
        <p:spPr bwMode="auto">
          <a:xfrm>
            <a:off x="6219858" y="3952440"/>
            <a:ext cx="5972142" cy="156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Соломія Крушельницька. Голос народу.: lluvia_ol — LiveJourn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101" y="1275098"/>
            <a:ext cx="3209020" cy="239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38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77127" y="159108"/>
            <a:ext cx="34219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Термінівка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t="52664" r="44354" b="35451"/>
          <a:stretch/>
        </p:blipFill>
        <p:spPr bwMode="auto">
          <a:xfrm>
            <a:off x="200627" y="2379939"/>
            <a:ext cx="11749381" cy="157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67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:a16="http://schemas.microsoft.com/office/drawing/2014/main" xmlns="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28.11.2022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7122" y="159108"/>
            <a:ext cx="5781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Робота над піснею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7" t="29917" r="3685" b="17009"/>
          <a:stretch/>
        </p:blipFill>
        <p:spPr bwMode="auto">
          <a:xfrm>
            <a:off x="1959688" y="1334124"/>
            <a:ext cx="8473495" cy="4931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0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56</Words>
  <Application>Microsoft Office PowerPoint</Application>
  <PresentationFormat>Произвольный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Vasyl Tsupa</dc:creator>
  <cp:lastModifiedBy>TPCUSer</cp:lastModifiedBy>
  <cp:revision>163</cp:revision>
  <dcterms:created xsi:type="dcterms:W3CDTF">2018-01-05T16:38:53Z</dcterms:created>
  <dcterms:modified xsi:type="dcterms:W3CDTF">2022-11-28T10:16:11Z</dcterms:modified>
</cp:coreProperties>
</file>