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8" r:id="rId6"/>
    <p:sldId id="269" r:id="rId7"/>
    <p:sldId id="266" r:id="rId8"/>
    <p:sldId id="267" r:id="rId9"/>
    <p:sldId id="270" r:id="rId10"/>
    <p:sldId id="271" r:id="rId11"/>
    <p:sldId id="27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88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12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19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205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284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390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569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964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575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5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876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D550B4C-9A43-43DC-A616-58602DC10F84}" type="datetimeFigureOut">
              <a:rPr lang="uk-UA" smtClean="0"/>
              <a:pPr/>
              <a:t>24.11.2022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AE13C40-FE02-4CB4-BE46-E5F502EF3C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47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Чарівні перетворення</a:t>
            </a:r>
          </a:p>
        </p:txBody>
      </p:sp>
      <p:sp>
        <p:nvSpPr>
          <p:cNvPr id="11" name="Подзаголовок 10">
            <a:extLst>
              <a:ext uri="{FF2B5EF4-FFF2-40B4-BE49-F238E27FC236}">
                <a16:creationId xmlns:a16="http://schemas.microsoft.com/office/drawing/2014/main" xmlns="" id="{1087B267-5BC2-488C-9823-50E11C650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0337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Пригадайте: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Яку симфонічну казку ми слухали на попередньому </a:t>
            </a:r>
            <a:r>
              <a:rPr lang="uk-UA" dirty="0" err="1"/>
              <a:t>уроці</a:t>
            </a:r>
            <a:r>
              <a:rPr lang="uk-UA" dirty="0"/>
              <a:t>?</a:t>
            </a:r>
          </a:p>
          <a:p>
            <a:r>
              <a:rPr lang="uk-UA" dirty="0"/>
              <a:t>Теми яких героїв почули?</a:t>
            </a:r>
          </a:p>
          <a:p>
            <a:r>
              <a:rPr lang="uk-UA" dirty="0"/>
              <a:t>Яке слово означає забарвлення звучання голосу чи музичного інструменту?</a:t>
            </a:r>
          </a:p>
          <a:p>
            <a:r>
              <a:rPr lang="uk-UA" dirty="0"/>
              <a:t>Які інструменти виконують тему Качки?</a:t>
            </a:r>
          </a:p>
          <a:p>
            <a:r>
              <a:rPr lang="uk-UA" dirty="0"/>
              <a:t>Який інструмент виконує тему Киці?</a:t>
            </a:r>
          </a:p>
        </p:txBody>
      </p:sp>
    </p:spTree>
    <p:extLst>
      <p:ext uri="{BB962C8B-B14F-4D97-AF65-F5344CB8AC3E}">
        <p14:creationId xmlns:p14="http://schemas.microsoft.com/office/powerpoint/2010/main" val="370092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Сьогодні на </a:t>
            </a:r>
            <a:r>
              <a:rPr lang="uk-UA" dirty="0" err="1"/>
              <a:t>уроці</a:t>
            </a:r>
            <a:r>
              <a:rPr lang="uk-UA" dirty="0"/>
              <a:t>: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Продовжимо дивитися і слухати симфонічну казку С. Прокоф’єва «Петрик та Вовк»</a:t>
            </a:r>
          </a:p>
          <a:p>
            <a:r>
              <a:rPr lang="uk-UA" dirty="0"/>
              <a:t>Почуємо тему Дідуся, тему Вовка, тему мисливців з симфонічної казки «Петрик та Вовк та дізнаємося які інструменти їх виконують?</a:t>
            </a:r>
          </a:p>
          <a:p>
            <a:r>
              <a:rPr lang="uk-UA" dirty="0"/>
              <a:t>Виконаємо завдання в зошиті.</a:t>
            </a:r>
          </a:p>
        </p:txBody>
      </p:sp>
    </p:spTree>
    <p:extLst>
      <p:ext uri="{BB962C8B-B14F-4D97-AF65-F5344CB8AC3E}">
        <p14:creationId xmlns:p14="http://schemas.microsoft.com/office/powerpoint/2010/main" val="269798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Дідуся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1357" y="2057400"/>
            <a:ext cx="7584514" cy="4038600"/>
          </a:xfrm>
        </p:spPr>
        <p:txBody>
          <a:bodyPr/>
          <a:lstStyle/>
          <a:p>
            <a:r>
              <a:rPr lang="uk-UA" dirty="0"/>
              <a:t>Фагот</a:t>
            </a:r>
          </a:p>
        </p:txBody>
      </p:sp>
      <p:pic>
        <p:nvPicPr>
          <p:cNvPr id="1026" name="Picture 2" descr="Казка Дідусь і пройдисвіти читати онлайн">
            <a:extLst>
              <a:ext uri="{FF2B5EF4-FFF2-40B4-BE49-F238E27FC236}">
                <a16:creationId xmlns:a16="http://schemas.microsoft.com/office/drawing/2014/main" xmlns="" id="{BEF45A8E-0E1D-4503-A27D-1D63D9DA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2076" y="326375"/>
            <a:ext cx="2752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A542A2B-94BD-4FB2-992B-5534C541C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35" y="2329165"/>
            <a:ext cx="9526329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1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Дідуся</a:t>
            </a:r>
          </a:p>
        </p:txBody>
      </p:sp>
      <p:pic>
        <p:nvPicPr>
          <p:cNvPr id="8" name="Тема дідуся">
            <a:hlinkClick r:id="" action="ppaction://media"/>
            <a:extLst>
              <a:ext uri="{FF2B5EF4-FFF2-40B4-BE49-F238E27FC236}">
                <a16:creationId xmlns:a16="http://schemas.microsoft.com/office/drawing/2014/main" xmlns="" id="{E481BE66-9F0F-4901-873D-FCDF1093E9D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5435" y="1654826"/>
            <a:ext cx="7180263" cy="4038600"/>
          </a:xfrm>
        </p:spPr>
      </p:pic>
      <p:pic>
        <p:nvPicPr>
          <p:cNvPr id="1026" name="Picture 2" descr="Казка Дідусь і пройдисвіти читати онлайн">
            <a:extLst>
              <a:ext uri="{FF2B5EF4-FFF2-40B4-BE49-F238E27FC236}">
                <a16:creationId xmlns:a16="http://schemas.microsoft.com/office/drawing/2014/main" xmlns="" id="{BEF45A8E-0E1D-4503-A27D-1D63D9DA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2076" y="326375"/>
            <a:ext cx="2752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2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Вовка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1357" y="2057400"/>
            <a:ext cx="7584514" cy="4038600"/>
          </a:xfrm>
        </p:spPr>
        <p:txBody>
          <a:bodyPr/>
          <a:lstStyle/>
          <a:p>
            <a:r>
              <a:rPr lang="uk-UA" dirty="0"/>
              <a:t>Валторна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0425AB-6966-4124-B4A1-F72F22C18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41" y="-317250"/>
            <a:ext cx="3239977" cy="32077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2953906-41B6-49D1-BF2B-12B9FEDC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94" y="609600"/>
            <a:ext cx="6075827" cy="45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9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Вовка</a:t>
            </a:r>
          </a:p>
        </p:txBody>
      </p:sp>
      <p:pic>
        <p:nvPicPr>
          <p:cNvPr id="9" name="Тема вовка">
            <a:hlinkClick r:id="" action="ppaction://media"/>
            <a:extLst>
              <a:ext uri="{FF2B5EF4-FFF2-40B4-BE49-F238E27FC236}">
                <a16:creationId xmlns:a16="http://schemas.microsoft.com/office/drawing/2014/main" xmlns="" id="{51B4F733-6D73-4972-8195-12D05183D4E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5435" y="1612400"/>
            <a:ext cx="7180263" cy="4038600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0425AB-6966-4124-B4A1-F72F22C183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41" y="-317250"/>
            <a:ext cx="3239977" cy="32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мисливців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1357" y="2057400"/>
            <a:ext cx="7584514" cy="4038600"/>
          </a:xfrm>
        </p:spPr>
        <p:txBody>
          <a:bodyPr/>
          <a:lstStyle/>
          <a:p>
            <a:r>
              <a:rPr lang="uk-UA" dirty="0"/>
              <a:t>Ударні музичні інструменти: барабан і литаври</a:t>
            </a:r>
          </a:p>
        </p:txBody>
      </p:sp>
      <p:pic>
        <p:nvPicPr>
          <p:cNvPr id="2050" name="Picture 2" descr="Чоловіча толстовка Містер Мисливець - купити в Києві, краща ціна по  Україні: інтернет-магазин Modnamayka">
            <a:extLst>
              <a:ext uri="{FF2B5EF4-FFF2-40B4-BE49-F238E27FC236}">
                <a16:creationId xmlns:a16="http://schemas.microsoft.com/office/drawing/2014/main" xmlns="" id="{687F8522-7CB7-477D-BAC4-B6109C8D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742" y="1965960"/>
            <a:ext cx="2417873" cy="2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Ударні інструменти | Купити в Києві - Komora">
            <a:extLst>
              <a:ext uri="{FF2B5EF4-FFF2-40B4-BE49-F238E27FC236}">
                <a16:creationId xmlns:a16="http://schemas.microsoft.com/office/drawing/2014/main" xmlns="" id="{1CB7B04E-AEDB-4A31-94E9-58EDF2112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64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ольшой барабан — Википедия">
            <a:extLst>
              <a:ext uri="{FF2B5EF4-FFF2-40B4-BE49-F238E27FC236}">
                <a16:creationId xmlns:a16="http://schemas.microsoft.com/office/drawing/2014/main" xmlns="" id="{630D744C-BAF7-46A7-8588-89EF77212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49" y="1173480"/>
            <a:ext cx="4167491" cy="451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1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Тема мисливців</a:t>
            </a:r>
          </a:p>
        </p:txBody>
      </p:sp>
      <p:pic>
        <p:nvPicPr>
          <p:cNvPr id="7" name="Тема мисливців">
            <a:hlinkClick r:id="" action="ppaction://media"/>
            <a:extLst>
              <a:ext uri="{FF2B5EF4-FFF2-40B4-BE49-F238E27FC236}">
                <a16:creationId xmlns:a16="http://schemas.microsoft.com/office/drawing/2014/main" xmlns="" id="{4821053B-3D54-4418-9BE5-12565B73C16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5435" y="1620520"/>
            <a:ext cx="7180263" cy="4038600"/>
          </a:xfrm>
        </p:spPr>
      </p:pic>
      <p:pic>
        <p:nvPicPr>
          <p:cNvPr id="2050" name="Picture 2" descr="Чоловіча толстовка Містер Мисливець - купити в Києві, краща ціна по  Україні: інтернет-магазин Modnamayka">
            <a:extLst>
              <a:ext uri="{FF2B5EF4-FFF2-40B4-BE49-F238E27FC236}">
                <a16:creationId xmlns:a16="http://schemas.microsoft.com/office/drawing/2014/main" xmlns="" id="{687F8522-7CB7-477D-BAC4-B6109C8D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742" y="1965960"/>
            <a:ext cx="2417873" cy="2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5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Поміркуйте: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52B3EC89-F23B-4CE3-AE17-E70E3200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720" y="2001478"/>
            <a:ext cx="8559800" cy="4038600"/>
          </a:xfrm>
        </p:spPr>
        <p:txBody>
          <a:bodyPr/>
          <a:lstStyle/>
          <a:p>
            <a:r>
              <a:rPr lang="uk-UA" dirty="0"/>
              <a:t>Чи можна </a:t>
            </a:r>
            <a:r>
              <a:rPr lang="uk-UA" dirty="0" err="1"/>
              <a:t>флейтою</a:t>
            </a:r>
            <a:r>
              <a:rPr lang="uk-UA" dirty="0"/>
              <a:t> озвучити тему Вовка?</a:t>
            </a:r>
          </a:p>
          <a:p>
            <a:r>
              <a:rPr lang="uk-UA" dirty="0"/>
              <a:t>Чому?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B29350C-BA20-48FB-8FD3-4BE2CE3CA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41" y="-317250"/>
            <a:ext cx="3239977" cy="32077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FDB3D41-60C0-4D03-8A9F-171E78308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6402" y="1411825"/>
            <a:ext cx="3810330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2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34616"/>
          </a:xfrm>
        </p:spPr>
        <p:txBody>
          <a:bodyPr/>
          <a:lstStyle/>
          <a:p>
            <a:pPr algn="ctr"/>
            <a:r>
              <a:rPr lang="uk-UA" dirty="0"/>
              <a:t>Симфонічна казка «Петрик і Вовк»</a:t>
            </a:r>
          </a:p>
        </p:txBody>
      </p:sp>
      <p:pic>
        <p:nvPicPr>
          <p:cNvPr id="3" name="Симфонічна казка Петрик і Вовк">
            <a:hlinkClick r:id="" action="ppaction://media"/>
            <a:extLst>
              <a:ext uri="{FF2B5EF4-FFF2-40B4-BE49-F238E27FC236}">
                <a16:creationId xmlns:a16="http://schemas.microsoft.com/office/drawing/2014/main" xmlns="" id="{46726C7E-26F8-495C-B277-9DB1E705FB5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5435" y="1544216"/>
            <a:ext cx="7180263" cy="4038600"/>
          </a:xfrm>
        </p:spPr>
      </p:pic>
    </p:spTree>
    <p:extLst>
      <p:ext uri="{BB962C8B-B14F-4D97-AF65-F5344CB8AC3E}">
        <p14:creationId xmlns:p14="http://schemas.microsoft.com/office/powerpoint/2010/main" val="293380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C92EB0-A709-4585-B35A-69C968EA8D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9540"/>
            <a:ext cx="12111135" cy="2728460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E3F790E-E84B-4F2F-8823-497B894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69798069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157</TotalTime>
  <Words>129</Words>
  <Application>Microsoft Office PowerPoint</Application>
  <PresentationFormat>Произвольный</PresentationFormat>
  <Paragraphs>25</Paragraphs>
  <Slides>12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Базис</vt:lpstr>
      <vt:lpstr>Чарівні перетворення</vt:lpstr>
      <vt:lpstr>Пригадайте:</vt:lpstr>
      <vt:lpstr>Сьогодні на уроці:</vt:lpstr>
      <vt:lpstr>Тема Дідуся</vt:lpstr>
      <vt:lpstr>Тема Дідуся</vt:lpstr>
      <vt:lpstr>Тема Вовка</vt:lpstr>
      <vt:lpstr>Тема Вовка</vt:lpstr>
      <vt:lpstr>Тема мисливців</vt:lpstr>
      <vt:lpstr>Тема мисливців</vt:lpstr>
      <vt:lpstr>Поміркуйте:</vt:lpstr>
      <vt:lpstr>Симфонічна казка «Петрик і Вовк»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Чарівні перетворення</dc:title>
  <dc:creator>Микола Юрчик</dc:creator>
  <cp:lastModifiedBy>TPCUSer</cp:lastModifiedBy>
  <cp:revision>7</cp:revision>
  <dcterms:created xsi:type="dcterms:W3CDTF">2022-03-28T07:46:33Z</dcterms:created>
  <dcterms:modified xsi:type="dcterms:W3CDTF">2022-11-24T12:09:00Z</dcterms:modified>
</cp:coreProperties>
</file>