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5" autoAdjust="0"/>
    <p:restoredTop sz="94660"/>
  </p:normalViewPr>
  <p:slideViewPr>
    <p:cSldViewPr snapToGrid="0">
      <p:cViewPr>
        <p:scale>
          <a:sx n="95" d="100"/>
          <a:sy n="95" d="100"/>
        </p:scale>
        <p:origin x="-67" y="-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44BCCDB2-0376-401A-A16F-46B34067252A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5296C8A4-039B-40DB-8EE0-29126EA9D365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8827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CCDB2-0376-401A-A16F-46B34067252A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6C8A4-039B-40DB-8EE0-29126EA9D3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064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CCDB2-0376-401A-A16F-46B34067252A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6C8A4-039B-40DB-8EE0-29126EA9D365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4468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CCDB2-0376-401A-A16F-46B34067252A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6C8A4-039B-40DB-8EE0-29126EA9D3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37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CCDB2-0376-401A-A16F-46B34067252A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6C8A4-039B-40DB-8EE0-29126EA9D365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9768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CCDB2-0376-401A-A16F-46B34067252A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6C8A4-039B-40DB-8EE0-29126EA9D365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6234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CCDB2-0376-401A-A16F-46B34067252A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6C8A4-039B-40DB-8EE0-29126EA9D3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028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CCDB2-0376-401A-A16F-46B34067252A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6C8A4-039B-40DB-8EE0-29126EA9D365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0384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CCDB2-0376-401A-A16F-46B34067252A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6C8A4-039B-40DB-8EE0-29126EA9D3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491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CCDB2-0376-401A-A16F-46B34067252A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6C8A4-039B-40DB-8EE0-29126EA9D3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206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CCDB2-0376-401A-A16F-46B34067252A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6C8A4-039B-40DB-8EE0-29126EA9D365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77959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CCDB2-0376-401A-A16F-46B34067252A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6C8A4-039B-40DB-8EE0-29126EA9D365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39961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CCDB2-0376-401A-A16F-46B34067252A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6C8A4-039B-40DB-8EE0-29126EA9D3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0457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CCDB2-0376-401A-A16F-46B34067252A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6C8A4-039B-40DB-8EE0-29126EA9D36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65623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CCDB2-0376-401A-A16F-46B34067252A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6C8A4-039B-40DB-8EE0-29126EA9D365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46299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CCDB2-0376-401A-A16F-46B34067252A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6C8A4-039B-40DB-8EE0-29126EA9D365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49194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CCDB2-0376-401A-A16F-46B34067252A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6C8A4-039B-40DB-8EE0-29126EA9D365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5373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4BCCDB2-0376-401A-A16F-46B34067252A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296C8A4-039B-40DB-8EE0-29126EA9D3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206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91154" y="1573823"/>
            <a:ext cx="7039708" cy="589085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АРАНЖУВАННЯ В МУЗИЦІ</a:t>
            </a:r>
            <a:endParaRPr lang="en-US" sz="32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91154" y="2347545"/>
            <a:ext cx="7189177" cy="2954217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155" y="2347545"/>
            <a:ext cx="4117464" cy="29542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619" y="2347544"/>
            <a:ext cx="3142210" cy="295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23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7685" y="844062"/>
            <a:ext cx="10541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 smtClean="0"/>
              <a:t>     У світі музики дуже часто трапляються випадки, коли твір, призначений для якогось інструмента, наприклад для струнного (скрипки), виконується на клавішному (фортепіано). Для цього здійснюють нотний «переклад» композиції.</a:t>
            </a:r>
          </a:p>
          <a:p>
            <a:r>
              <a:rPr lang="uk-UA" sz="1600" dirty="0" smtClean="0"/>
              <a:t>     </a:t>
            </a:r>
            <a:r>
              <a:rPr lang="uk-UA" sz="1600" b="1" dirty="0" smtClean="0"/>
              <a:t>Аранжування в музиці </a:t>
            </a:r>
            <a:r>
              <a:rPr lang="uk-UA" sz="1600" dirty="0" smtClean="0"/>
              <a:t>— це пристосування, переклад музичного твору, написаного для певного інструмента (голосу, співака чи ансамблю), для його виконання в іншому складі інструментів (голосів).</a:t>
            </a:r>
            <a:endParaRPr lang="uk-UA" sz="1600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214553" y="2576945"/>
            <a:ext cx="3474720" cy="714895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ВИДИ АРАНЖУВАННЯ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" name="Стрелка вверх 5"/>
          <p:cNvSpPr/>
          <p:nvPr/>
        </p:nvSpPr>
        <p:spPr>
          <a:xfrm rot="7681160">
            <a:off x="6991416" y="3202553"/>
            <a:ext cx="366788" cy="883095"/>
          </a:xfrm>
          <a:prstGeom prst="upArrow">
            <a:avLst>
              <a:gd name="adj1" fmla="val 45449"/>
              <a:gd name="adj2" fmla="val 50000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Стрелка вверх 6"/>
          <p:cNvSpPr/>
          <p:nvPr/>
        </p:nvSpPr>
        <p:spPr>
          <a:xfrm rot="13904889">
            <a:off x="4500745" y="3182789"/>
            <a:ext cx="367823" cy="967364"/>
          </a:xfrm>
          <a:prstGeom prst="up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Овал 7"/>
          <p:cNvSpPr/>
          <p:nvPr/>
        </p:nvSpPr>
        <p:spPr>
          <a:xfrm>
            <a:off x="1130531" y="3665913"/>
            <a:ext cx="3662029" cy="2502131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b="1" dirty="0" smtClean="0">
                <a:solidFill>
                  <a:schemeClr val="tx1"/>
                </a:solidFill>
              </a:rPr>
              <a:t>АРАНЖУВАННЯ АКАДЕМІЧНОЇ МУЗИКИ</a:t>
            </a:r>
          </a:p>
          <a:p>
            <a:pPr algn="ctr"/>
            <a:r>
              <a:rPr lang="uk-UA" sz="1400" dirty="0">
                <a:solidFill>
                  <a:schemeClr val="tx1"/>
                </a:solidFill>
              </a:rPr>
              <a:t>Ц</a:t>
            </a:r>
            <a:r>
              <a:rPr lang="uk-UA" sz="1400" dirty="0" smtClean="0">
                <a:solidFill>
                  <a:schemeClr val="tx1"/>
                </a:solidFill>
              </a:rPr>
              <a:t>е видозмінення творів академічної класичної музики шляхом зміни деяких засобів виразності та додавання нових фрагментів твору.</a:t>
            </a:r>
            <a:endParaRPr lang="uk-UA" sz="1400" dirty="0">
              <a:solidFill>
                <a:schemeClr val="tx1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425737" y="3942556"/>
            <a:ext cx="3757354" cy="2225488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b="1" dirty="0" smtClean="0">
                <a:solidFill>
                  <a:schemeClr val="tx1"/>
                </a:solidFill>
              </a:rPr>
              <a:t>АРАНЖУВАННЯ НАРОДНОЇ МУЗИКИ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uk-UA" sz="1400" dirty="0">
                <a:solidFill>
                  <a:schemeClr val="tx1"/>
                </a:solidFill>
              </a:rPr>
              <a:t>Ц</a:t>
            </a:r>
            <a:r>
              <a:rPr lang="uk-UA" sz="1400" dirty="0" smtClean="0">
                <a:solidFill>
                  <a:schemeClr val="tx1"/>
                </a:solidFill>
              </a:rPr>
              <a:t>е обробка творів народної музики (пісень, танців тощо) шляхом зміни деяких засобів виразності та додавання нових фрагментів музичного твору.</a:t>
            </a:r>
            <a:endParaRPr lang="uk-UA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21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84738" y="861646"/>
            <a:ext cx="10243039" cy="2039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84738" y="861646"/>
            <a:ext cx="102430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 smtClean="0"/>
              <a:t>     Найвідомішими аранжувальниками XIX ст. вважають </a:t>
            </a:r>
            <a:r>
              <a:rPr lang="uk-UA" sz="1600" dirty="0" err="1" smtClean="0"/>
              <a:t>Нікколо</a:t>
            </a:r>
            <a:r>
              <a:rPr lang="uk-UA" sz="1600" dirty="0" smtClean="0"/>
              <a:t> Паганіні і Ференца Ліста. Віртуоз Паганіні — визначний італійський майстер скрипки, створив чимало неперевершених музичних творів, які сам і виконував. Його техніка виконання вирізнялася неймовірною довершеністю. Музикант цілковито змінив саму природу скрипкового виконання: умів грати такі п’єси, які, як вважалося, неможливо відтворити. Якщо Паганіні вважають генієм скрипки, то        Ференца Ліста — його двійником-піаністом. Австрійський композитор гастролював містами Європи, щоразу збираючи переповнені концертні зали.</a:t>
            </a:r>
            <a:endParaRPr lang="uk-UA" sz="1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2797" y="2901462"/>
            <a:ext cx="5288367" cy="2983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510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80654" y="706582"/>
            <a:ext cx="1008333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 smtClean="0"/>
              <a:t>     </a:t>
            </a:r>
            <a:r>
              <a:rPr lang="uk-UA" sz="1600" dirty="0" err="1" smtClean="0"/>
              <a:t>Нікколо</a:t>
            </a:r>
            <a:r>
              <a:rPr lang="uk-UA" sz="1600" dirty="0" smtClean="0"/>
              <a:t> Паганіні (1782-1840) — італійський скрипаль-віртуоз, композитор та гітарист. У віці </a:t>
            </a:r>
            <a:r>
              <a:rPr lang="uk-UA" sz="1600" dirty="0"/>
              <a:t>8</a:t>
            </a:r>
            <a:r>
              <a:rPr lang="uk-UA" sz="1600" dirty="0" smtClean="0"/>
              <a:t> років </a:t>
            </a:r>
            <a:r>
              <a:rPr lang="uk-UA" sz="1600" dirty="0" err="1" smtClean="0"/>
              <a:t>Нікколо</a:t>
            </a:r>
            <a:r>
              <a:rPr lang="uk-UA" sz="1600" dirty="0" smtClean="0"/>
              <a:t> написав першу скрипкову сонату і кілька складних варіацій. У 11-річному віці виступає із самостійним концертом у Генуї. </a:t>
            </a:r>
            <a:r>
              <a:rPr lang="uk-UA" sz="1600" dirty="0"/>
              <a:t>Г</a:t>
            </a:r>
            <a:r>
              <a:rPr lang="uk-UA" sz="1600" dirty="0" smtClean="0"/>
              <a:t>астролює Італією, Німеччиною, Францією, Австрією, Великою Британією. Паганіні вражав слухачів віртуозним виконанням, яскравістю образів, польотом фантазії, драматичними контрастами. У його творчості повною мірою виявлялися особливості італійського народного імпровізаційного стилю. Паганіні першим зі скрипалів виконував концертні програми напам’ять, вводячи у гру нові технічні прийоми. Музикант розширив межі впливу скрипкового мистецтва. Деякі твори композитора настільки технічно складні, що після його смерті тривалий час вважалися такими, які неможливо виконати.</a:t>
            </a:r>
            <a:endParaRPr lang="uk-UA" sz="1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9094" y="3250276"/>
            <a:ext cx="3018040" cy="2917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097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05593" y="856211"/>
            <a:ext cx="101249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 smtClean="0"/>
              <a:t>     Аранжування тем Паганіні входить до відомого Концерту для фортепіано з оркестром Сергія Рахманінова і має назву «рапсодія».</a:t>
            </a:r>
          </a:p>
          <a:p>
            <a:r>
              <a:rPr lang="uk-UA" sz="1600" dirty="0" smtClean="0"/>
              <a:t> Сучасна рапсодія — це інструментальний твір вільної форми, в основі якого зазвичай покладено народну тему. Рапсодію на тему Паганіні С. Рахманінова вирізняє масштабний задум, величне темброве рішення — її виконує оркестр із </a:t>
            </a:r>
            <a:r>
              <a:rPr lang="uk-UA" sz="1600" dirty="0" err="1" smtClean="0"/>
              <a:t>солюючим</a:t>
            </a:r>
            <a:r>
              <a:rPr lang="uk-UA" sz="1600" dirty="0" smtClean="0"/>
              <a:t> фортепіано; виразна тема, ознаки </a:t>
            </a:r>
            <a:r>
              <a:rPr lang="uk-UA" sz="1600" dirty="0" err="1" smtClean="0"/>
              <a:t>трьохчастинної</a:t>
            </a:r>
            <a:r>
              <a:rPr lang="uk-UA" sz="1600" dirty="0" smtClean="0"/>
              <a:t> композиції концерту, наскрізний тематичний розвиток.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193" y="2951018"/>
            <a:ext cx="5225473" cy="312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951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39091" y="806335"/>
            <a:ext cx="10232967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</a:t>
            </a:r>
            <a:r>
              <a:rPr lang="uk-UA" sz="1600" dirty="0" smtClean="0"/>
              <a:t>Видатний український композитор Мирослав Скорик створив блискучі оркестрові обробки каприсів Паганіні, у яких дотепно зіставив музику XIX ст. і сучасні мотиви. Пізніше, на основі інструментальної інтерпретації Мирослава Скорика каприсів Паганіні був створений балет «Каприси». Балетмейстером-постановником твору став народний артист України Віктор Литвинов. Сюжет балету «Каприси» — це історія великого маестро, геніального творця поза часом і простором. Це спроба показати долю окремої особистості.</a:t>
            </a:r>
            <a:endParaRPr lang="uk-UA" sz="1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423" y="2761903"/>
            <a:ext cx="5606242" cy="333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2727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22465" y="864524"/>
            <a:ext cx="1011659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 smtClean="0"/>
              <a:t>     Скорик Мирослав Михайлович (1938-2020) — український композитор і музикознавець, внучатий племінник видатної співачки Соломії Крушельницької. Народився у Львові, тут відвідував музичну школу. У доробку митця — різноманітні музичні жанри: опера, балет, реквієм, концерти (для оркестру, для віолончелі з оркестром, для фортепіано, скрипки), твори для оркестру, різноманітних ансамблів, сольного фортепіано. Окрім того, композитор писав музику до багатьох фільмів і театральних вистав, джазову та популярну музику. У своїх творах М. Скорик переосмислює український, зокрема карпатський, фольклор, а також втілює власне бачення міської салонної музики, джазу. Композиції митця постійно звучать на українській та європейській сценах, а також у США, Канаді й Австралії.</a:t>
            </a:r>
            <a:endParaRPr lang="uk-UA" sz="1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4228" y="3258589"/>
            <a:ext cx="2787968" cy="2901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282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81</TotalTime>
  <Words>605</Words>
  <Application>Microsoft Office PowerPoint</Application>
  <PresentationFormat>Произвольный</PresentationFormat>
  <Paragraphs>14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Натуральные материалы</vt:lpstr>
      <vt:lpstr>АРАНЖУВАННЯ В МУЗИЦІ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АРАНЖУВАННЯ В МУЗИЦІ</dc:title>
  <dc:creator>Andriy Fomenko</dc:creator>
  <cp:lastModifiedBy>TPCUSer</cp:lastModifiedBy>
  <cp:revision>10</cp:revision>
  <dcterms:created xsi:type="dcterms:W3CDTF">2021-10-07T05:26:58Z</dcterms:created>
  <dcterms:modified xsi:type="dcterms:W3CDTF">2022-11-14T08:50:39Z</dcterms:modified>
</cp:coreProperties>
</file>