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4012BCC-873B-4B14-9C29-3EE2A1EA7C81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AB8A9C1-A0CF-41C2-8FDB-706CE0E99B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8093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12BCC-873B-4B14-9C29-3EE2A1EA7C81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8A9C1-A0CF-41C2-8FDB-706CE0E99B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8887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4012BCC-873B-4B14-9C29-3EE2A1EA7C81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DAB8A9C1-A0CF-41C2-8FDB-706CE0E99B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07762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12BCC-873B-4B14-9C29-3EE2A1EA7C81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8A9C1-A0CF-41C2-8FDB-706CE0E99B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978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12BCC-873B-4B14-9C29-3EE2A1EA7C81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8A9C1-A0CF-41C2-8FDB-706CE0E99B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8640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12BCC-873B-4B14-9C29-3EE2A1EA7C81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8A9C1-A0CF-41C2-8FDB-706CE0E99B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9960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12BCC-873B-4B14-9C29-3EE2A1EA7C81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8A9C1-A0CF-41C2-8FDB-706CE0E99B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028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12BCC-873B-4B14-9C29-3EE2A1EA7C81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AB8A9C1-A0CF-41C2-8FDB-706CE0E99BD2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14565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4012BCC-873B-4B14-9C29-3EE2A1EA7C81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AB8A9C1-A0CF-41C2-8FDB-706CE0E99BD2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02228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12BCC-873B-4B14-9C29-3EE2A1EA7C81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8A9C1-A0CF-41C2-8FDB-706CE0E99B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4622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12BCC-873B-4B14-9C29-3EE2A1EA7C81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8A9C1-A0CF-41C2-8FDB-706CE0E99B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6922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4012BCC-873B-4B14-9C29-3EE2A1EA7C81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AB8A9C1-A0CF-41C2-8FDB-706CE0E99B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0136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dALZL0XA6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Картини осені відомих художників. </a:t>
            </a:r>
            <a:r>
              <a:rPr lang="uk-UA" dirty="0"/>
              <a:t>Штампування.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0672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3093664"/>
          </a:xfrm>
        </p:spPr>
        <p:txBody>
          <a:bodyPr>
            <a:normAutofit fontScale="90000"/>
          </a:bodyPr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3932902"/>
            <a:ext cx="10058400" cy="2102137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www.youtube.com/watch?v=sdALZL0XA6s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461183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</TotalTime>
  <Words>19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Garamond</vt:lpstr>
      <vt:lpstr>Савон</vt:lpstr>
      <vt:lpstr>Картини осені відомих художників. Штампування.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Картини осені відомих художників. Штампування. </dc:title>
  <dc:creator>HP</dc:creator>
  <cp:lastModifiedBy>HP</cp:lastModifiedBy>
  <cp:revision>1</cp:revision>
  <dcterms:created xsi:type="dcterms:W3CDTF">2022-11-11T09:59:48Z</dcterms:created>
  <dcterms:modified xsi:type="dcterms:W3CDTF">2022-11-11T10:00:59Z</dcterms:modified>
</cp:coreProperties>
</file>