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6421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804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2213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4227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695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579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2353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606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2420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3092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0688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E08A7A7-3658-444F-933D-D012FFB8958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C306170-A1C3-4CB9-9E86-0F7BE18ABD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61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4rUH5FpxL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Дари осені. Овочі(основні та похідні кольори). Теплі кольори. </a:t>
            </a:r>
            <a:r>
              <a:rPr lang="uk-UA" dirty="0"/>
              <a:t>Овочі і фрукти теплих кольорів.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531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319806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4316360"/>
            <a:ext cx="10058400" cy="171867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www.youtube.com/watch?v=u4rUH5FpxLU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82909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6</TotalTime>
  <Words>29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Дари осені. Овочі(основні та похідні кольори). Теплі кольори. Овочі і фрукти теплих кольорів.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Дари осені. Овочі(основні та похідні кольори). Теплі кольори. Овочі і фрукти теплих кольорів.</dc:title>
  <dc:creator>HP</dc:creator>
  <cp:lastModifiedBy>HP</cp:lastModifiedBy>
  <cp:revision>1</cp:revision>
  <dcterms:created xsi:type="dcterms:W3CDTF">2022-11-11T10:01:17Z</dcterms:created>
  <dcterms:modified xsi:type="dcterms:W3CDTF">2022-11-11T10:07:35Z</dcterms:modified>
</cp:coreProperties>
</file>