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5" d="100"/>
          <a:sy n="65" d="100"/>
        </p:scale>
        <p:origin x="700" y="4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 dpi="0" rotWithShape="1">
            <a:blip r:embed="rId2">
              <a:alphaModFix amt="45000"/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rcRect/>
            <a:tile tx="-44450" ty="38100" sx="85000" sy="85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307870" y="1267730"/>
            <a:ext cx="9576262" cy="4307950"/>
          </a:xfrm>
          <a:prstGeom prst="rect">
            <a:avLst/>
          </a:prstGeom>
          <a:solidFill>
            <a:schemeClr val="bg1"/>
          </a:solidFill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</p:sp>
      <p:sp>
        <p:nvSpPr>
          <p:cNvPr id="11" name="Rectangle 10"/>
          <p:cNvSpPr/>
          <p:nvPr/>
        </p:nvSpPr>
        <p:spPr>
          <a:xfrm>
            <a:off x="1447801" y="1411615"/>
            <a:ext cx="9296400" cy="4034770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  <p:sp>
        <p:nvSpPr>
          <p:cNvPr id="15" name="Rectangle 14"/>
          <p:cNvSpPr/>
          <p:nvPr/>
        </p:nvSpPr>
        <p:spPr>
          <a:xfrm>
            <a:off x="5135880" y="1267730"/>
            <a:ext cx="1920240" cy="73152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4" name="Group 3"/>
          <p:cNvGrpSpPr/>
          <p:nvPr/>
        </p:nvGrpSpPr>
        <p:grpSpPr>
          <a:xfrm>
            <a:off x="5250180" y="1267730"/>
            <a:ext cx="1691640" cy="645295"/>
            <a:chOff x="5318306" y="1386268"/>
            <a:chExt cx="1567331" cy="645295"/>
          </a:xfrm>
        </p:grpSpPr>
        <p:cxnSp>
          <p:nvCxnSpPr>
            <p:cNvPr id="17" name="Straight Connector 16"/>
            <p:cNvCxnSpPr/>
            <p:nvPr/>
          </p:nvCxnSpPr>
          <p:spPr>
            <a:xfrm>
              <a:off x="5318306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>
              <a:off x="6885637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>
              <a:off x="5318306" y="2031563"/>
              <a:ext cx="1567331" cy="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61708" y="2091263"/>
            <a:ext cx="9068586" cy="2590800"/>
          </a:xfrm>
        </p:spPr>
        <p:txBody>
          <a:bodyPr tIns="45720" bIns="45720" anchor="ctr">
            <a:noAutofit/>
          </a:bodyPr>
          <a:lstStyle>
            <a:lvl1pPr algn="ctr">
              <a:lnSpc>
                <a:spcPct val="83000"/>
              </a:lnSpc>
              <a:defRPr lang="en-US" sz="7200" b="0" kern="1200" cap="all" spc="-100" baseline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62100" y="4682062"/>
            <a:ext cx="9070848" cy="457201"/>
          </a:xfrm>
        </p:spPr>
        <p:txBody>
          <a:bodyPr>
            <a:normAutofit/>
          </a:bodyPr>
          <a:lstStyle>
            <a:lvl1pPr marL="0" indent="0" algn="ctr">
              <a:spcBef>
                <a:spcPts val="0"/>
              </a:spcBef>
              <a:buNone/>
              <a:defRPr sz="1600" spc="80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600"/>
            </a:lvl2pPr>
            <a:lvl3pPr marL="914400" indent="0" algn="ctr">
              <a:buNone/>
              <a:defRPr sz="16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20" name="Date Placeholder 19"/>
          <p:cNvSpPr>
            <a:spLocks noGrp="1"/>
          </p:cNvSpPr>
          <p:nvPr>
            <p:ph type="dt" sz="half" idx="10"/>
          </p:nvPr>
        </p:nvSpPr>
        <p:spPr>
          <a:xfrm>
            <a:off x="5318760" y="1341255"/>
            <a:ext cx="1554480" cy="527213"/>
          </a:xfrm>
        </p:spPr>
        <p:txBody>
          <a:bodyPr/>
          <a:lstStyle>
            <a:lvl1pPr algn="ctr">
              <a:defRPr sz="1300" spc="0" baseline="0">
                <a:solidFill>
                  <a:schemeClr val="tx1"/>
                </a:solidFill>
                <a:latin typeface="+mn-lt"/>
              </a:defRPr>
            </a:lvl1pPr>
          </a:lstStyle>
          <a:p>
            <a:fld id="{3A614DC6-9359-4967-9BD8-09E11EA75014}" type="datetimeFigureOut">
              <a:rPr lang="uk-UA" smtClean="0"/>
              <a:t>22.11.2022</a:t>
            </a:fld>
            <a:endParaRPr lang="uk-UA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1"/>
          </p:nvPr>
        </p:nvSpPr>
        <p:spPr>
          <a:xfrm>
            <a:off x="1453896" y="5211060"/>
            <a:ext cx="5905500" cy="228600"/>
          </a:xfrm>
        </p:spPr>
        <p:txBody>
          <a:bodyPr/>
          <a:lstStyle>
            <a:lvl1pPr algn="l"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uk-UA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12"/>
          </p:nvPr>
        </p:nvSpPr>
        <p:spPr>
          <a:xfrm>
            <a:off x="8606919" y="5212080"/>
            <a:ext cx="2111881" cy="228600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5CD4E54D-746B-4E3E-B15A-401F45427E90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71495301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614DC6-9359-4967-9BD8-09E11EA75014}" type="datetimeFigureOut">
              <a:rPr lang="uk-UA" smtClean="0"/>
              <a:t>22.11.2022</a:t>
            </a:fld>
            <a:endParaRPr lang="uk-U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D4E54D-746B-4E3E-B15A-401F45427E90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12757710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 dpi="0" rotWithShape="1">
            <a:blip r:embed="rId2">
              <a:alphaModFix amt="45000"/>
              <a:duotone>
                <a:schemeClr val="accent2">
                  <a:shade val="45000"/>
                  <a:satMod val="135000"/>
                </a:schemeClr>
                <a:prstClr val="white"/>
              </a:duotone>
            </a:blip>
            <a:srcRect/>
            <a:tile tx="-44450" ty="38100" sx="85000" sy="85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3" name="Rectangle 22"/>
          <p:cNvSpPr/>
          <p:nvPr/>
        </p:nvSpPr>
        <p:spPr>
          <a:xfrm>
            <a:off x="1307870" y="1267730"/>
            <a:ext cx="9576262" cy="4307950"/>
          </a:xfrm>
          <a:prstGeom prst="rect">
            <a:avLst/>
          </a:prstGeom>
          <a:solidFill>
            <a:schemeClr val="bg1"/>
          </a:solidFill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</p:sp>
      <p:sp>
        <p:nvSpPr>
          <p:cNvPr id="24" name="Rectangle 23"/>
          <p:cNvSpPr/>
          <p:nvPr/>
        </p:nvSpPr>
        <p:spPr>
          <a:xfrm>
            <a:off x="1447800" y="1411615"/>
            <a:ext cx="9296400" cy="4034770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  <p:sp>
        <p:nvSpPr>
          <p:cNvPr id="30" name="Rectangle 29"/>
          <p:cNvSpPr/>
          <p:nvPr/>
        </p:nvSpPr>
        <p:spPr>
          <a:xfrm>
            <a:off x="5135880" y="1267730"/>
            <a:ext cx="1920240" cy="73152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31" name="Group 30"/>
          <p:cNvGrpSpPr/>
          <p:nvPr/>
        </p:nvGrpSpPr>
        <p:grpSpPr>
          <a:xfrm>
            <a:off x="5250180" y="1267730"/>
            <a:ext cx="1691640" cy="645295"/>
            <a:chOff x="5318306" y="1386268"/>
            <a:chExt cx="1567331" cy="645295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5318306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/>
            <p:cNvCxnSpPr/>
            <p:nvPr/>
          </p:nvCxnSpPr>
          <p:spPr>
            <a:xfrm>
              <a:off x="6885637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/>
            <p:cNvCxnSpPr/>
            <p:nvPr/>
          </p:nvCxnSpPr>
          <p:spPr>
            <a:xfrm>
              <a:off x="5318306" y="2031563"/>
              <a:ext cx="1567331" cy="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63623" y="2094309"/>
            <a:ext cx="9070848" cy="2587752"/>
          </a:xfrm>
        </p:spPr>
        <p:txBody>
          <a:bodyPr anchor="ctr">
            <a:noAutofit/>
          </a:bodyPr>
          <a:lstStyle>
            <a:lvl1pPr algn="ctr">
              <a:lnSpc>
                <a:spcPct val="83000"/>
              </a:lnSpc>
              <a:defRPr lang="en-US" sz="7200" kern="1200" cap="all" spc="-100" baseline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63624" y="4682062"/>
            <a:ext cx="9070848" cy="45720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>
                <a:solidFill>
                  <a:schemeClr val="tx1"/>
                </a:solidFill>
                <a:effectLst/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321808" y="1344502"/>
            <a:ext cx="1554480" cy="530352"/>
          </a:xfrm>
        </p:spPr>
        <p:txBody>
          <a:bodyPr/>
          <a:lstStyle>
            <a:lvl1pPr algn="ctr">
              <a:defRPr lang="en-US" sz="1300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fld id="{3A614DC6-9359-4967-9BD8-09E11EA75014}" type="datetimeFigureOut">
              <a:rPr lang="uk-UA" smtClean="0"/>
              <a:t>22.11.2022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453553" y="5211060"/>
            <a:ext cx="5907024" cy="228600"/>
          </a:xfrm>
        </p:spPr>
        <p:txBody>
          <a:bodyPr/>
          <a:lstStyle>
            <a:lvl1pPr algn="l">
              <a:defRPr/>
            </a:lvl1pPr>
          </a:lstStyle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04504" y="5211060"/>
            <a:ext cx="2112264" cy="228600"/>
          </a:xfrm>
        </p:spPr>
        <p:txBody>
          <a:bodyPr/>
          <a:lstStyle/>
          <a:p>
            <a:fld id="{5CD4E54D-746B-4E3E-B15A-401F45427E90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8855929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66800" y="2103120"/>
            <a:ext cx="4754880" cy="374904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70320" y="2103120"/>
            <a:ext cx="4754880" cy="374904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614DC6-9359-4967-9BD8-09E11EA75014}" type="datetimeFigureOut">
              <a:rPr lang="uk-UA" smtClean="0"/>
              <a:t>22.11.2022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D4E54D-746B-4E3E-B15A-401F45427E90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926678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9848" y="2074334"/>
            <a:ext cx="4754880" cy="640080"/>
          </a:xfrm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900" b="0">
                <a:solidFill>
                  <a:schemeClr val="tx2"/>
                </a:solidFill>
                <a:latin typeface="+mn-lt"/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69848" y="2755898"/>
            <a:ext cx="4754880" cy="320040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73368" y="2074334"/>
            <a:ext cx="4754880" cy="640080"/>
          </a:xfrm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900" b="0">
                <a:solidFill>
                  <a:schemeClr val="tx2"/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73368" y="2756581"/>
            <a:ext cx="4754880" cy="320040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614DC6-9359-4967-9BD8-09E11EA75014}" type="datetimeFigureOut">
              <a:rPr lang="uk-UA" smtClean="0"/>
              <a:t>22.11.2022</a:t>
            </a:fld>
            <a:endParaRPr lang="uk-U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D4E54D-746B-4E3E-B15A-401F45427E90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5565231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614DC6-9359-4967-9BD8-09E11EA75014}" type="datetimeFigureOut">
              <a:rPr lang="uk-UA" smtClean="0"/>
              <a:t>22.11.2022</a:t>
            </a:fld>
            <a:endParaRPr lang="uk-U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D4E54D-746B-4E3E-B15A-401F45427E90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8889166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614DC6-9359-4967-9BD8-09E11EA75014}" type="datetimeFigureOut">
              <a:rPr lang="uk-UA" smtClean="0"/>
              <a:t>22.11.2022</a:t>
            </a:fld>
            <a:endParaRPr lang="uk-U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D4E54D-746B-4E3E-B15A-401F45427E90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59230889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/>
          <p:nvPr/>
        </p:nvSpPr>
        <p:spPr>
          <a:xfrm>
            <a:off x="245529" y="237744"/>
            <a:ext cx="8531352" cy="6382512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Rectangle 14"/>
          <p:cNvSpPr/>
          <p:nvPr/>
        </p:nvSpPr>
        <p:spPr>
          <a:xfrm>
            <a:off x="9020386" y="237744"/>
            <a:ext cx="2926080" cy="638251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296400" y="607392"/>
            <a:ext cx="2430780" cy="1645920"/>
          </a:xfrm>
        </p:spPr>
        <p:txBody>
          <a:bodyPr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800" b="0" kern="1200" cap="none" spc="0" baseline="0" dirty="0">
                <a:solidFill>
                  <a:srgbClr val="FFFFFF"/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609600"/>
            <a:ext cx="7772400" cy="533400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296400" y="2286000"/>
            <a:ext cx="2430780" cy="3505200"/>
          </a:xfrm>
        </p:spPr>
        <p:txBody>
          <a:bodyPr>
            <a:normAutofit/>
          </a:bodyPr>
          <a:lstStyle>
            <a:lvl1pPr marL="0" indent="0">
              <a:lnSpc>
                <a:spcPct val="110000"/>
              </a:lnSpc>
              <a:spcBef>
                <a:spcPts val="800"/>
              </a:spcBef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614DC6-9359-4967-9BD8-09E11EA75014}" type="datetimeFigureOut">
              <a:rPr lang="uk-UA" smtClean="0"/>
              <a:t>22.11.2022</a:t>
            </a:fld>
            <a:endParaRPr lang="uk-UA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/>
            </a:lvl1pPr>
          </a:lstStyle>
          <a:p>
            <a:endParaRPr lang="uk-UA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>
          <a:xfrm>
            <a:off x="10393677" y="6223002"/>
            <a:ext cx="1463040" cy="274320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5CD4E54D-746B-4E3E-B15A-401F45427E90}" type="slidenum">
              <a:rPr lang="uk-UA" smtClean="0"/>
              <a:t>‹#›</a:t>
            </a:fld>
            <a:endParaRPr lang="uk-UA"/>
          </a:p>
        </p:txBody>
      </p:sp>
      <p:sp>
        <p:nvSpPr>
          <p:cNvPr id="12" name="Rectangle 11"/>
          <p:cNvSpPr/>
          <p:nvPr/>
        </p:nvSpPr>
        <p:spPr>
          <a:xfrm>
            <a:off x="9157546" y="374904"/>
            <a:ext cx="2651760" cy="6108192"/>
          </a:xfrm>
          <a:prstGeom prst="rect">
            <a:avLst/>
          </a:prstGeom>
          <a:noFill/>
          <a:ln w="6350" cap="sq">
            <a:solidFill>
              <a:srgbClr val="FFFFFF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40853154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/>
        </p:nvSpPr>
        <p:spPr>
          <a:xfrm>
            <a:off x="9020386" y="237744"/>
            <a:ext cx="2926080" cy="638251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296400" y="603504"/>
            <a:ext cx="2432304" cy="1645920"/>
          </a:xfrm>
        </p:spPr>
        <p:txBody>
          <a:bodyPr anchor="b">
            <a:noAutofit/>
          </a:bodyPr>
          <a:lstStyle>
            <a:lvl1pPr algn="l">
              <a:defRPr sz="2800" b="0">
                <a:solidFill>
                  <a:srgbClr val="FFFFFF"/>
                </a:solidFill>
                <a:latin typeface="+mj-lt"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28599" y="237744"/>
            <a:ext cx="8531352" cy="6382512"/>
          </a:xfr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296400" y="2286000"/>
            <a:ext cx="2432304" cy="3502152"/>
          </a:xfrm>
        </p:spPr>
        <p:txBody>
          <a:bodyPr>
            <a:normAutofit/>
          </a:bodyPr>
          <a:lstStyle>
            <a:lvl1pPr marL="0" indent="0" algn="l">
              <a:lnSpc>
                <a:spcPct val="110000"/>
              </a:lnSpc>
              <a:spcBef>
                <a:spcPts val="800"/>
              </a:spcBef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  <a:effectLst>
                  <a:outerShdw blurRad="12700" dist="6350" dir="2700000" algn="tl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fld id="{3A614DC6-9359-4967-9BD8-09E11EA75014}" type="datetimeFigureOut">
              <a:rPr lang="uk-UA" smtClean="0"/>
              <a:t>22.11.2022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marL="0" algn="r" defTabSz="914400" rtl="0" eaLnBrk="1" latinLnBrk="0" hangingPunct="1">
              <a:defRPr lang="en-US" sz="1000" kern="1200" dirty="0">
                <a:solidFill>
                  <a:srgbClr val="FFFFFF"/>
                </a:solidFill>
                <a:effectLst>
                  <a:outerShdw blurRad="12700" dist="635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</a:lstStyle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396728" y="6227064"/>
            <a:ext cx="1463040" cy="274320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5CD4E54D-746B-4E3E-B15A-401F45427E90}" type="slidenum">
              <a:rPr lang="uk-UA" smtClean="0"/>
              <a:t>‹#›</a:t>
            </a:fld>
            <a:endParaRPr lang="uk-UA"/>
          </a:p>
        </p:txBody>
      </p:sp>
      <p:sp>
        <p:nvSpPr>
          <p:cNvPr id="10" name="Rectangle 9"/>
          <p:cNvSpPr/>
          <p:nvPr/>
        </p:nvSpPr>
        <p:spPr>
          <a:xfrm>
            <a:off x="9157546" y="374904"/>
            <a:ext cx="2651760" cy="6108192"/>
          </a:xfrm>
          <a:prstGeom prst="rect">
            <a:avLst/>
          </a:prstGeom>
          <a:noFill/>
          <a:ln w="6350" cap="sq">
            <a:solidFill>
              <a:srgbClr val="FFFFFF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9578624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614DC6-9359-4967-9BD8-09E11EA75014}" type="datetimeFigureOut">
              <a:rPr lang="uk-UA" smtClean="0"/>
              <a:t>22.11.2022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D4E54D-746B-4E3E-B15A-401F45427E90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59341961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1600" y="762000"/>
            <a:ext cx="2362200" cy="52578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762000"/>
            <a:ext cx="8077200" cy="52578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614DC6-9359-4967-9BD8-09E11EA75014}" type="datetimeFigureOut">
              <a:rPr lang="uk-UA" smtClean="0"/>
              <a:t>22.11.2022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D4E54D-746B-4E3E-B15A-401F45427E90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2912397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4696" y="237744"/>
            <a:ext cx="11722608" cy="6382512"/>
          </a:xfrm>
          <a:prstGeom prst="rect">
            <a:avLst/>
          </a:prstGeom>
          <a:solidFill>
            <a:schemeClr val="bg2"/>
          </a:solidFill>
          <a:ln w="6350" cap="flat" cmpd="sng" algn="ctr">
            <a:noFill/>
            <a:prstDash val="solid"/>
          </a:ln>
          <a:effectLst>
            <a:softEdge rad="0"/>
          </a:effectLst>
        </p:spPr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66800" y="642594"/>
            <a:ext cx="10058400" cy="1371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800" y="2103120"/>
            <a:ext cx="10058400" cy="39319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74320" y="6307672"/>
            <a:ext cx="2743200" cy="2743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3A614DC6-9359-4967-9BD8-09E11EA75014}" type="datetimeFigureOut">
              <a:rPr lang="uk-UA" smtClean="0"/>
              <a:t>22.11.2022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489960" y="6307672"/>
            <a:ext cx="5212080" cy="2743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469880" y="6307672"/>
            <a:ext cx="1463040" cy="2743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5CD4E54D-746B-4E3E-B15A-401F45427E90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843322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4800" kern="1200" cap="none" spc="0" baseline="0" dirty="0"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n-ea"/>
          <a:cs typeface="+mn-cs"/>
        </a:defRPr>
      </a:lvl1pPr>
    </p:titleStyle>
    <p:bodyStyle>
      <a:lvl1pPr marL="182880" indent="-182880" algn="l" defTabSz="914400" rtl="0" eaLnBrk="1" latinLnBrk="0" hangingPunct="1">
        <a:lnSpc>
          <a:spcPct val="100000"/>
        </a:lnSpc>
        <a:spcBef>
          <a:spcPts val="900"/>
        </a:spcBef>
        <a:spcAft>
          <a:spcPts val="0"/>
        </a:spcAft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youtube.com/watch?v=kwQaHJg0vws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uk-UA" dirty="0" smtClean="0"/>
              <a:t>Хочу бути здоровим «Запаси </a:t>
            </a:r>
            <a:r>
              <a:rPr lang="uk-UA" dirty="0"/>
              <a:t>на зиму». Робота за </a:t>
            </a:r>
            <a:r>
              <a:rPr lang="uk-UA" dirty="0" smtClean="0"/>
              <a:t>пластиліном.</a:t>
            </a:r>
            <a:endParaRPr lang="uk-UA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94617944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66800" y="642593"/>
            <a:ext cx="10058400" cy="3368967"/>
          </a:xfrm>
        </p:spPr>
        <p:txBody>
          <a:bodyPr>
            <a:normAutofit fontScale="90000"/>
          </a:bodyPr>
          <a:lstStyle/>
          <a:p>
            <a:r>
              <a:rPr lang="uk-UA" dirty="0"/>
              <a:t>1. Перейдіть за покликанням та перегляньте відео.</a:t>
            </a:r>
            <a:br>
              <a:rPr lang="uk-UA" dirty="0"/>
            </a:br>
            <a:r>
              <a:rPr lang="uk-UA" dirty="0"/>
              <a:t>2. Виконай завдання вказані у відео.</a:t>
            </a:r>
            <a:br>
              <a:rPr lang="uk-UA" dirty="0"/>
            </a:br>
            <a:endParaRPr lang="uk-UA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66800" y="4247534"/>
            <a:ext cx="10058400" cy="1787505"/>
          </a:xfrm>
        </p:spPr>
        <p:txBody>
          <a:bodyPr/>
          <a:lstStyle/>
          <a:p>
            <a:r>
              <a:rPr lang="en-US" dirty="0">
                <a:hlinkClick r:id="rId2"/>
              </a:rPr>
              <a:t>https://</a:t>
            </a:r>
            <a:r>
              <a:rPr lang="en-US" dirty="0" smtClean="0">
                <a:hlinkClick r:id="rId2"/>
              </a:rPr>
              <a:t>www.youtube.com/watch?v=kwQaHJg0vws</a:t>
            </a:r>
            <a:endParaRPr lang="uk-UA" smtClean="0"/>
          </a:p>
          <a:p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2496204104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авон">
  <a:themeElements>
    <a:clrScheme name="Савон">
      <a:dk1>
        <a:sysClr val="windowText" lastClr="000000"/>
      </a:dk1>
      <a:lt1>
        <a:sysClr val="window" lastClr="FFFFFF"/>
      </a:lt1>
      <a:dk2>
        <a:srgbClr val="1485A4"/>
      </a:dk2>
      <a:lt2>
        <a:srgbClr val="E3DED1"/>
      </a:lt2>
      <a:accent1>
        <a:srgbClr val="1CADE4"/>
      </a:accent1>
      <a:accent2>
        <a:srgbClr val="2683C6"/>
      </a:accent2>
      <a:accent3>
        <a:srgbClr val="27CED7"/>
      </a:accent3>
      <a:accent4>
        <a:srgbClr val="42BA97"/>
      </a:accent4>
      <a:accent5>
        <a:srgbClr val="3E8853"/>
      </a:accent5>
      <a:accent6>
        <a:srgbClr val="62A39F"/>
      </a:accent6>
      <a:hlink>
        <a:srgbClr val="F49100"/>
      </a:hlink>
      <a:folHlink>
        <a:srgbClr val="739D9B"/>
      </a:folHlink>
    </a:clrScheme>
    <a:fontScheme name="Савон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Савон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105000"/>
                <a:lumMod val="105000"/>
              </a:schemeClr>
            </a:gs>
            <a:gs pos="100000">
              <a:schemeClr val="phClr">
                <a:tint val="65000"/>
                <a:satMod val="100000"/>
                <a:lumMod val="100000"/>
              </a:schemeClr>
            </a:gs>
            <a:gs pos="100000">
              <a:schemeClr val="phClr">
                <a:tint val="70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0000"/>
                <a:lumMod val="100000"/>
              </a:schemeClr>
            </a:gs>
            <a:gs pos="50000">
              <a:schemeClr val="phClr">
                <a:shade val="99000"/>
                <a:satMod val="105000"/>
                <a:lumMod val="100000"/>
              </a:schemeClr>
            </a:gs>
            <a:gs pos="100000">
              <a:schemeClr val="phClr">
                <a:shade val="98000"/>
                <a:satMod val="105000"/>
                <a:lumMod val="100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12700" dir="5400000" algn="ctr" rotWithShape="0">
              <a:srgbClr val="000000">
                <a:alpha val="63000"/>
              </a:srgbClr>
            </a:outerShdw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4200000"/>
            </a:lightRig>
          </a:scene3d>
          <a:sp3d prstMaterial="flat">
            <a:bevelT w="50800" h="63500" prst="rible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shade val="92000"/>
                <a:satMod val="160000"/>
              </a:schemeClr>
            </a:gs>
            <a:gs pos="77000">
              <a:schemeClr val="phClr">
                <a:tint val="100000"/>
                <a:shade val="73000"/>
                <a:satMod val="155000"/>
              </a:schemeClr>
            </a:gs>
            <a:gs pos="100000">
              <a:schemeClr val="phClr">
                <a:tint val="100000"/>
                <a:shade val="67000"/>
                <a:satMod val="145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2000"/>
                <a:satMod val="115000"/>
              </a:schemeClr>
            </a:duotone>
          </a:blip>
          <a:tile tx="0" ty="0" sx="60000" sy="6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avon" id="{1306E473-ED32-493B-A2D0-240A757EDD34}" vid="{C20BADFE-D095-436F-9677-9264042809F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Савон</Template>
  <TotalTime>2</TotalTime>
  <Words>24</Words>
  <Application>Microsoft Office PowerPoint</Application>
  <PresentationFormat>Широкоэкранный</PresentationFormat>
  <Paragraphs>3</Paragraphs>
  <Slides>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</vt:i4>
      </vt:variant>
    </vt:vector>
  </HeadingPairs>
  <TitlesOfParts>
    <vt:vector size="5" baseType="lpstr">
      <vt:lpstr>Century Gothic</vt:lpstr>
      <vt:lpstr>Garamond</vt:lpstr>
      <vt:lpstr>Савон</vt:lpstr>
      <vt:lpstr>Хочу бути здоровим «Запаси на зиму». Робота за пластиліном.</vt:lpstr>
      <vt:lpstr>1. Перейдіть за покликанням та перегляньте відео. 2. Виконай завдання вказані у відео. </vt:lpstr>
    </vt:vector>
  </TitlesOfParts>
  <Company>SPecialiST RePack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Хочу бути здоровим «Запаси на зиму». Робота за пластиліном.</dc:title>
  <dc:creator>HP</dc:creator>
  <cp:lastModifiedBy>HP</cp:lastModifiedBy>
  <cp:revision>1</cp:revision>
  <dcterms:created xsi:type="dcterms:W3CDTF">2022-11-22T08:07:55Z</dcterms:created>
  <dcterms:modified xsi:type="dcterms:W3CDTF">2022-11-22T08:10:42Z</dcterms:modified>
</cp:coreProperties>
</file>