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2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50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31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597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05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60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691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33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101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929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127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309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457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460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91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096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3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206D9C-A2A2-488B-BA49-AC334E32F88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237351-BA8A-47A3-890C-9EF7979210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84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SwDCu_P-iQ" TargetMode="External"/><Relationship Id="rId2" Type="http://schemas.openxmlformats.org/officeDocument/2006/relationships/hyperlink" Target="https://www.youtube.com/watch?v=VyC3CFPxX6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251475"/>
          </a:xfrm>
        </p:spPr>
        <p:txBody>
          <a:bodyPr/>
          <a:lstStyle/>
          <a:p>
            <a:r>
              <a:rPr lang="uk-UA" dirty="0"/>
              <a:t>Букви Щ і щ. Вірш. Прислів’я.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059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7859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26194"/>
            <a:ext cx="9601196" cy="154967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www.youtube.com/watch?v=VyC3CFPxX6w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www.youtube.com/watch?v=pSwDCu_P-iQ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7013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66</TotalTime>
  <Words>33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Букви Щ і щ. Вірш. Прислів’я.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2022-11-28T10:31:22Z</dcterms:created>
  <dcterms:modified xsi:type="dcterms:W3CDTF">2022-11-28T11:38:03Z</dcterms:modified>
</cp:coreProperties>
</file>