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152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2388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302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8704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435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75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0708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600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7546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5515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113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763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03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5960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379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6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9373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ADD3C38-1D44-42BD-B74B-319870B3EF9D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40A8E2C-6C26-41A0-8288-B00D4570BE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6495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556275"/>
          </a:xfrm>
        </p:spPr>
        <p:txBody>
          <a:bodyPr/>
          <a:lstStyle/>
          <a:p>
            <a:r>
              <a:rPr lang="uk-UA" dirty="0"/>
              <a:t>Звуки [т], [</a:t>
            </a:r>
            <a:r>
              <a:rPr lang="uk-UA" dirty="0" err="1"/>
              <a:t>тʼ</a:t>
            </a:r>
            <a:r>
              <a:rPr lang="uk-UA" dirty="0"/>
              <a:t>]. Букви Т і т. Тверді і пом’якшені приголосні звуки. </a:t>
            </a:r>
            <a:r>
              <a:rPr lang="uk-UA"/>
              <a:t>Досліджуємо медіа.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3059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09825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375354"/>
            <a:ext cx="9601196" cy="1500513"/>
          </a:xfrm>
        </p:spPr>
        <p:txBody>
          <a:bodyPr/>
          <a:lstStyle/>
          <a:p>
            <a:r>
              <a:rPr lang="en-US" dirty="0"/>
              <a:t>https://www.youtube.com/watch?v=ZpUEHzVDYFM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179671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</TotalTime>
  <Words>33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Звуки [т], [тʼ]. Букви Т і т. Тверді і пом’якшені приголосні звуки. Досліджуємо медіа.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[г]. Букви Г і г. Текст. Тема тексту. Заголовок. Тверді і пом’якшені приголосні звуки.</dc:title>
  <dc:creator>HP</dc:creator>
  <cp:lastModifiedBy>HP</cp:lastModifiedBy>
  <cp:revision>2</cp:revision>
  <dcterms:created xsi:type="dcterms:W3CDTF">2022-11-08T10:21:53Z</dcterms:created>
  <dcterms:modified xsi:type="dcterms:W3CDTF">2022-11-09T07:25:33Z</dcterms:modified>
</cp:coreProperties>
</file>