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245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410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42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7122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55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51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7393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53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1887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6192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739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176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614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33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060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498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11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AFC894-1FBB-4B3F-9C0F-1A537AB293D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DEAF81A-29F8-4611-9F8A-E0221D13BA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89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g_sjlCMnF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720534"/>
          </a:xfrm>
        </p:spPr>
        <p:txBody>
          <a:bodyPr/>
          <a:lstStyle/>
          <a:p>
            <a:r>
              <a:rPr lang="uk-UA" dirty="0"/>
              <a:t>Звуки [т], [</a:t>
            </a:r>
            <a:r>
              <a:rPr lang="uk-UA" dirty="0" err="1"/>
              <a:t>тʼ</a:t>
            </a:r>
            <a:r>
              <a:rPr lang="uk-UA" dirty="0"/>
              <a:t>]. Букви Т і т. Друкування букв, складів, слів.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81825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695133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139380"/>
            <a:ext cx="9601196" cy="1736487"/>
          </a:xfrm>
        </p:spPr>
        <p:txBody>
          <a:bodyPr/>
          <a:lstStyle/>
          <a:p>
            <a:r>
              <a:rPr lang="en-US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www.youtube.com/watch?v=og_sjlCMnFo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0558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</TotalTime>
  <Words>31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Звуки [т], [тʼ]. Букви Т і т.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[г]. Букви Г і г. Друкування букв, складів, слів. </dc:title>
  <dc:creator>HP</dc:creator>
  <cp:lastModifiedBy>HP</cp:lastModifiedBy>
  <cp:revision>3</cp:revision>
  <dcterms:created xsi:type="dcterms:W3CDTF">2022-11-08T10:21:14Z</dcterms:created>
  <dcterms:modified xsi:type="dcterms:W3CDTF">2022-11-09T07:22:48Z</dcterms:modified>
</cp:coreProperties>
</file>