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102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592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20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056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20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348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91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68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866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833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096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050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2374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338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691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995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90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247F379-ADA1-4540-881B-3CC15FEAF99F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EACD7-E521-4FD5-AC98-FC6DA27513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273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818856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Звук [г]. Букви Г і г.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0122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8842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</a:t>
            </a:r>
            <a:r>
              <a:rPr lang="uk-UA"/>
              <a:t>відео</a:t>
            </a:r>
            <a:r>
              <a:rPr lang="uk-UA" smtClean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188542"/>
            <a:ext cx="9601196" cy="1687326"/>
          </a:xfrm>
        </p:spPr>
        <p:txBody>
          <a:bodyPr/>
          <a:lstStyle/>
          <a:p>
            <a:r>
              <a:rPr lang="en-US" dirty="0"/>
              <a:t>https://www.youtube.com/watch?v=qW9btQslJps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9617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Garamond</vt:lpstr>
      <vt:lpstr>Times New Roman</vt:lpstr>
      <vt:lpstr>Натуральные материалы</vt:lpstr>
      <vt:lpstr>Звук [г]. Букви Г і г. Друкування букв, складів, слів.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2022-11-08T10:28:02Z</dcterms:created>
  <dcterms:modified xsi:type="dcterms:W3CDTF">2022-11-09T07:36:39Z</dcterms:modified>
</cp:coreProperties>
</file>