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01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1240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787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4770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896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076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2663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86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4930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3654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349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876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9887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300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30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225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27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92AA5D9-9D32-4E80-8247-50D982EF4488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B781A49-B17A-4BC7-9220-2E4C7C573B1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286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4755811"/>
          </a:xfrm>
        </p:spPr>
        <p:txBody>
          <a:bodyPr/>
          <a:lstStyle/>
          <a:p>
            <a:r>
              <a:rPr lang="uk-UA" dirty="0"/>
              <a:t>Підготовка руки до написання рукописних букв: письмо похилої палички із заокругленням угорі та внизу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5120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127752"/>
          </a:xfrm>
        </p:spPr>
        <p:txBody>
          <a:bodyPr>
            <a:normAutofit/>
          </a:bodyPr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</a:t>
            </a:r>
            <a:r>
              <a:rPr lang="uk-UA" dirty="0" smtClean="0"/>
              <a:t>.</a:t>
            </a:r>
            <a:r>
              <a:rPr lang="uk-UA" smtClean="0"/>
              <a:t/>
            </a:r>
            <a:br>
              <a:rPr lang="uk-UA" smtClean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375354"/>
            <a:ext cx="9601196" cy="1500513"/>
          </a:xfrm>
        </p:spPr>
        <p:txBody>
          <a:bodyPr/>
          <a:lstStyle/>
          <a:p>
            <a:r>
              <a:rPr lang="en-US" dirty="0"/>
              <a:t>https://www.youtube.com/watch?v=B8wqOUL2pf4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99699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</TotalTime>
  <Words>27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Підготовка руки до написання рукописних букв: письмо похилої палички із заокругленням угорі та внизу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Звуки [т], [тʼ]. Букви Т і т. Друкування букв, складів, слів. Підготовка руки до написання рукописних букв: письмо похилої палички із заокругленням угорі.</dc:title>
  <dc:creator>HP</dc:creator>
  <cp:lastModifiedBy>HP</cp:lastModifiedBy>
  <cp:revision>2</cp:revision>
  <dcterms:created xsi:type="dcterms:W3CDTF">2022-11-08T10:15:07Z</dcterms:created>
  <dcterms:modified xsi:type="dcterms:W3CDTF">2022-11-09T07:43:34Z</dcterms:modified>
</cp:coreProperties>
</file>