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212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4908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74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4226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026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13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4297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785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0961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1789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636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934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4532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8297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20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0865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385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EAF4CFB-E87A-4E89-8FCA-8FD7C2D76C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5DB1D3C-FA23-4ACA-93AA-BA56261B38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0224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cdM14pfEw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634934"/>
          </a:xfrm>
        </p:spPr>
        <p:txBody>
          <a:bodyPr/>
          <a:lstStyle/>
          <a:p>
            <a:r>
              <a:rPr lang="uk-UA" dirty="0"/>
              <a:t>Звук [г]. Букви Г і г. Текст. Тема тексту. Заголовок. Тверді і пом’якшені приголосні звуки.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590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2931107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247534"/>
            <a:ext cx="9601196" cy="1628333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www.youtube.com/watch?v=vcdM14pfEw0</a:t>
            </a:r>
            <a:endParaRPr lang="uk-UA" dirty="0" smtClean="0"/>
          </a:p>
          <a:p>
            <a:r>
              <a:rPr lang="en-US" dirty="0" smtClean="0"/>
              <a:t>youtube.com/</a:t>
            </a:r>
            <a:r>
              <a:rPr lang="en-US" dirty="0" err="1" smtClean="0"/>
              <a:t>watch?v</a:t>
            </a:r>
            <a:r>
              <a:rPr lang="en-US" dirty="0" smtClean="0"/>
              <a:t>=qW9btQslJps</a:t>
            </a:r>
            <a:endParaRPr lang="uk-UA" smtClean="0"/>
          </a:p>
          <a:p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612441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</TotalTime>
  <Words>35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[г]. Букви Г і г. Текст. Тема тексту. Заголовок. Тверді і пом’якшені приголосні звуки.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Звуки [т], [тʼ].  Букви Т і т. </dc:title>
  <dc:creator>HP</dc:creator>
  <cp:lastModifiedBy>HP</cp:lastModifiedBy>
  <cp:revision>2</cp:revision>
  <dcterms:created xsi:type="dcterms:W3CDTF">2022-11-08T10:14:59Z</dcterms:created>
  <dcterms:modified xsi:type="dcterms:W3CDTF">2022-11-09T07:39:49Z</dcterms:modified>
</cp:coreProperties>
</file>