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77AAA30-6146-43E2-A6BB-0E8656F9C2D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3760768-F881-4231-B0CF-FC44B1720F01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8585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AA30-6146-43E2-A6BB-0E8656F9C2D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0768-F881-4231-B0CF-FC44B1720F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4323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AA30-6146-43E2-A6BB-0E8656F9C2D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0768-F881-4231-B0CF-FC44B1720F01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2234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AA30-6146-43E2-A6BB-0E8656F9C2D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0768-F881-4231-B0CF-FC44B1720F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3454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AA30-6146-43E2-A6BB-0E8656F9C2D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0768-F881-4231-B0CF-FC44B1720F01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4009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AA30-6146-43E2-A6BB-0E8656F9C2D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0768-F881-4231-B0CF-FC44B1720F01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6780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AA30-6146-43E2-A6BB-0E8656F9C2D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0768-F881-4231-B0CF-FC44B1720F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8160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AA30-6146-43E2-A6BB-0E8656F9C2D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0768-F881-4231-B0CF-FC44B1720F01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975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AA30-6146-43E2-A6BB-0E8656F9C2D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0768-F881-4231-B0CF-FC44B1720F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3517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AA30-6146-43E2-A6BB-0E8656F9C2D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0768-F881-4231-B0CF-FC44B1720F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3142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AA30-6146-43E2-A6BB-0E8656F9C2D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0768-F881-4231-B0CF-FC44B1720F01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1975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AA30-6146-43E2-A6BB-0E8656F9C2D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0768-F881-4231-B0CF-FC44B1720F01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5625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AA30-6146-43E2-A6BB-0E8656F9C2D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0768-F881-4231-B0CF-FC44B1720F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9455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AA30-6146-43E2-A6BB-0E8656F9C2D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0768-F881-4231-B0CF-FC44B1720F01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73724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AA30-6146-43E2-A6BB-0E8656F9C2D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0768-F881-4231-B0CF-FC44B1720F01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2966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AA30-6146-43E2-A6BB-0E8656F9C2D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0768-F881-4231-B0CF-FC44B1720F01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1778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AA30-6146-43E2-A6BB-0E8656F9C2D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0768-F881-4231-B0CF-FC44B1720F01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0748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77AAA30-6146-43E2-A6BB-0E8656F9C2D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3760768-F881-4231-B0CF-FC44B1720F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3691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730366"/>
          </a:xfrm>
        </p:spPr>
        <p:txBody>
          <a:bodyPr/>
          <a:lstStyle/>
          <a:p>
            <a:r>
              <a:rPr lang="uk-UA" dirty="0"/>
              <a:t>Звук [ґ]. Букви Ґ і ґ. Друкування букв, складів, слів.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951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088423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</a:t>
            </a:r>
            <a:r>
              <a:rPr lang="uk-UA"/>
              <a:t>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532670"/>
            <a:ext cx="9601196" cy="1343197"/>
          </a:xfrm>
        </p:spPr>
        <p:txBody>
          <a:bodyPr/>
          <a:lstStyle/>
          <a:p>
            <a:r>
              <a:rPr lang="en-US" dirty="0"/>
              <a:t>https://www.youtube.com/watch?v=PJD7lqmkrOY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681209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</TotalTime>
  <Words>28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Звук [ґ]. Букви Ґ і ґ. Друкування букв, складів, слів.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2</cp:revision>
  <dcterms:created xsi:type="dcterms:W3CDTF">2022-11-08T10:28:09Z</dcterms:created>
  <dcterms:modified xsi:type="dcterms:W3CDTF">2022-11-09T07:45:42Z</dcterms:modified>
</cp:coreProperties>
</file>