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7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07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39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33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318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68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536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2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13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622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019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422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097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161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602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46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292EC79-B81E-4969-8712-3E02651A7022}" type="datetimeFigureOut">
              <a:rPr lang="uk-UA" smtClean="0"/>
              <a:t>14.11.2022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9E1691-7CFD-4CFF-B03F-DF8929973F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3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nj7KpwsdO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77850"/>
          </a:xfrm>
        </p:spPr>
        <p:txBody>
          <a:bodyPr/>
          <a:lstStyle/>
          <a:p>
            <a:r>
              <a:rPr lang="uk-UA" dirty="0"/>
              <a:t>Звук [е]. Букви Е і е. Друкування букв, складів, слів.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916129"/>
            <a:ext cx="6815669" cy="62270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1822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363726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562168"/>
            <a:ext cx="9601196" cy="13137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www.youtube.com/watch?v=cnj7KpwsdOc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8626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[е]. Букви Е і е. Друкування букв, складів, слів.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[е]. Букви Е і е. Друкування букв, складів, слів. </dc:title>
  <dc:creator>HP</dc:creator>
  <cp:lastModifiedBy>HP</cp:lastModifiedBy>
  <cp:revision>1</cp:revision>
  <dcterms:created xsi:type="dcterms:W3CDTF">2022-11-14T08:04:48Z</dcterms:created>
  <dcterms:modified xsi:type="dcterms:W3CDTF">2022-11-14T08:09:01Z</dcterms:modified>
</cp:coreProperties>
</file>