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693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4608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000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0545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677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513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5386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131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2194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0910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71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779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5688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75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674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178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420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43D1CD0-0047-45FB-AAFB-CC497870B611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CA85751-C00E-4678-B1C1-295637A0E5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5935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dEDOFNiUHg" TargetMode="External"/><Relationship Id="rId2" Type="http://schemas.openxmlformats.org/officeDocument/2006/relationships/hyperlink" Target="https://www.youtube.com/watch?v=myqu1PYHPB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877850"/>
          </a:xfrm>
        </p:spPr>
        <p:txBody>
          <a:bodyPr/>
          <a:lstStyle/>
          <a:p>
            <a:r>
              <a:rPr lang="uk-UA" dirty="0"/>
              <a:t>Звук [ґ]. Букви Ґ і ґ. Друкування букв, складів, слів, </a:t>
            </a:r>
            <a:r>
              <a:rPr lang="uk-UA" dirty="0" smtClean="0"/>
              <a:t>речень.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346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294900"/>
          </a:xfrm>
        </p:spPr>
        <p:txBody>
          <a:bodyPr>
            <a:normAutofit fontScale="90000"/>
          </a:bodyPr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</a:t>
            </a:r>
            <a:r>
              <a:rPr lang="uk-UA" dirty="0" smtClean="0"/>
              <a:t>.</a:t>
            </a:r>
            <a:br>
              <a:rPr lang="uk-UA" dirty="0" smtClean="0"/>
            </a:br>
            <a:r>
              <a:rPr lang="uk-UA" dirty="0" smtClean="0"/>
              <a:t>3. Потренуйся </a:t>
            </a:r>
            <a:r>
              <a:rPr lang="uk-UA" smtClean="0"/>
              <a:t>на тренажері(відео №2).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660490"/>
            <a:ext cx="9601196" cy="121537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www.youtube.com/watch?v=myqu1PYHPBc</a:t>
            </a:r>
            <a:endParaRPr lang="uk-UA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www.youtube.com/watch?v=VdEDOFNiUHg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20206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</TotalTime>
  <Words>33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[ґ]. Букви Ґ і ґ. Друкування букв, складів, слів, речень. </vt:lpstr>
      <vt:lpstr>1. Перейдіть за покликанням та перегляньте відео. 2. Виконай завдання вказані у відео. 3. Потренуйся на тренажері(відео №2).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[ґ]. Букви Ґ і ґ. Друкування букв, складів, слів, речень. </dc:title>
  <dc:creator>HP</dc:creator>
  <cp:lastModifiedBy>HP</cp:lastModifiedBy>
  <cp:revision>1</cp:revision>
  <dcterms:created xsi:type="dcterms:W3CDTF">2022-11-14T08:00:25Z</dcterms:created>
  <dcterms:modified xsi:type="dcterms:W3CDTF">2022-11-14T08:04:30Z</dcterms:modified>
</cp:coreProperties>
</file>