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523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7783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413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05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972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33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223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157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4089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530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655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309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9952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677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257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895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90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76C37A2-CB8C-4FEA-9B1C-F0670E3A73D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1A6362-2A89-4FEF-8297-3EDDECCBD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167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Ekzcb633C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713592"/>
          </a:xfrm>
        </p:spPr>
        <p:txBody>
          <a:bodyPr/>
          <a:lstStyle/>
          <a:p>
            <a:r>
              <a:rPr lang="uk-UA" dirty="0"/>
              <a:t>Звук [е]. Букви Е і е. Тверді і м’які приголосні звуки. Факти і думки. Друкування букв, складів, слів, 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046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940939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83510"/>
            <a:ext cx="9601196" cy="139235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www.youtube.com/watch?v=CEkzcb633CQ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01093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</TotalTime>
  <Words>40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[е]. Букви Е і е. Тверді і м’які приголосні звуки. Факти і думки. Друкування букв, складів, слів, речень.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[е]. Букви Е і е. Тверді і м’які приголосні звуки. Факти і думки. Друкування букв, складів, слів, речень. </dc:title>
  <dc:creator>HP</dc:creator>
  <cp:lastModifiedBy>HP</cp:lastModifiedBy>
  <cp:revision>1</cp:revision>
  <dcterms:created xsi:type="dcterms:W3CDTF">2022-11-14T08:04:53Z</dcterms:created>
  <dcterms:modified xsi:type="dcterms:W3CDTF">2022-11-14T08:10:56Z</dcterms:modified>
</cp:coreProperties>
</file>