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77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77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09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795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5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65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686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5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754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511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852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320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0588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376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867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600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87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6DC276-2503-4D45-95A6-378581D996E9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83ACE2-CCB1-4A45-8521-5ED0558BC9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31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NUeJS0Anb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681204"/>
          </a:xfrm>
        </p:spPr>
        <p:txBody>
          <a:bodyPr/>
          <a:lstStyle/>
          <a:p>
            <a:r>
              <a:rPr lang="uk-UA" dirty="0"/>
              <a:t>Підготовка руки до написання рукописних букв: письмо подовженої палички із петлею </a:t>
            </a:r>
            <a:r>
              <a:rPr lang="uk-UA" dirty="0" smtClean="0"/>
              <a:t>внизу.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552335"/>
            <a:ext cx="6815669" cy="426064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8788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41288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Напиши 4 рядки.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650658"/>
            <a:ext cx="9601196" cy="122521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www.youtube.com/watch?v=KNUeJS0AnbU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15347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148</TotalTime>
  <Words>26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Підготовка руки до написання рукописних букв: письмо подовженої палички із петлею внизу.</vt:lpstr>
      <vt:lpstr>1. Перейдіть за покликанням та перегляньте відео. 2. Виконай завдання вказані у відео. 3. Напиши 4 рядки.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Підготовка руки до написання рукописних букв: письмо подовженої палички із петлею внизу.</dc:title>
  <dc:creator>HP</dc:creator>
  <cp:lastModifiedBy>HP</cp:lastModifiedBy>
  <cp:revision>1</cp:revision>
  <dcterms:created xsi:type="dcterms:W3CDTF">2022-11-14T08:11:29Z</dcterms:created>
  <dcterms:modified xsi:type="dcterms:W3CDTF">2022-11-14T10:40:21Z</dcterms:modified>
</cp:coreProperties>
</file>