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302282B-A647-4A1E-97D4-BCC653F6582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9213F83-46C4-41E4-B66C-689F1B54779B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283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282B-A647-4A1E-97D4-BCC653F6582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3F83-46C4-41E4-B66C-689F1B547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1155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282B-A647-4A1E-97D4-BCC653F6582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3F83-46C4-41E4-B66C-689F1B54779B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329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282B-A647-4A1E-97D4-BCC653F6582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3F83-46C4-41E4-B66C-689F1B547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9996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282B-A647-4A1E-97D4-BCC653F6582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3F83-46C4-41E4-B66C-689F1B54779B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5573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282B-A647-4A1E-97D4-BCC653F6582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3F83-46C4-41E4-B66C-689F1B54779B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00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282B-A647-4A1E-97D4-BCC653F6582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3F83-46C4-41E4-B66C-689F1B547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1972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282B-A647-4A1E-97D4-BCC653F6582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3F83-46C4-41E4-B66C-689F1B54779B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97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282B-A647-4A1E-97D4-BCC653F6582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3F83-46C4-41E4-B66C-689F1B547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2150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282B-A647-4A1E-97D4-BCC653F6582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3F83-46C4-41E4-B66C-689F1B547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566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282B-A647-4A1E-97D4-BCC653F6582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3F83-46C4-41E4-B66C-689F1B54779B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270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282B-A647-4A1E-97D4-BCC653F6582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3F83-46C4-41E4-B66C-689F1B54779B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1145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282B-A647-4A1E-97D4-BCC653F6582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3F83-46C4-41E4-B66C-689F1B547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3859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282B-A647-4A1E-97D4-BCC653F6582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3F83-46C4-41E4-B66C-689F1B54779B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3367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282B-A647-4A1E-97D4-BCC653F6582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3F83-46C4-41E4-B66C-689F1B54779B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175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282B-A647-4A1E-97D4-BCC653F6582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3F83-46C4-41E4-B66C-689F1B54779B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903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282B-A647-4A1E-97D4-BCC653F6582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3F83-46C4-41E4-B66C-689F1B54779B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219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302282B-A647-4A1E-97D4-BCC653F65826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9213F83-46C4-41E4-B66C-689F1B547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798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lkJmeoUh_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4264198"/>
          </a:xfrm>
        </p:spPr>
        <p:txBody>
          <a:bodyPr/>
          <a:lstStyle/>
          <a:p>
            <a:r>
              <a:rPr lang="uk-UA" dirty="0"/>
              <a:t>Звуки [з], [</a:t>
            </a:r>
            <a:r>
              <a:rPr lang="uk-UA" dirty="0" err="1"/>
              <a:t>зʼ</a:t>
            </a:r>
            <a:r>
              <a:rPr lang="uk-UA" dirty="0"/>
              <a:t>]. Букви З і з. Послідовність подій. Зачин, головна частина, кінцівка. Театралізуємо. Друкування букв, складів, слів, речень.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4807973"/>
            <a:ext cx="6815669" cy="170425"/>
          </a:xfrm>
        </p:spPr>
        <p:txBody>
          <a:bodyPr>
            <a:normAutofit fontScale="25000" lnSpcReduction="20000"/>
          </a:bodyPr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89421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2999933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355690"/>
            <a:ext cx="9601196" cy="152017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www.youtube.com/watch?v=hlkJmeoUh_I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458253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</TotalTime>
  <Words>45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Звуки [з], [зʼ]. Букви З і з. Послідовність подій. Зачин, головна частина, кінцівка. Театралізуємо. Друкування букв, складів, слів, речень.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Звуки [з], [зʼ]. Букви З і з. Послідовність подій. Зачин, головна частина, кінцівка. Театралізуємо. Друкування букв, складів, слів, речень. </dc:title>
  <dc:creator>HP</dc:creator>
  <cp:lastModifiedBy>HP</cp:lastModifiedBy>
  <cp:revision>1</cp:revision>
  <dcterms:created xsi:type="dcterms:W3CDTF">2022-11-14T10:36:38Z</dcterms:created>
  <dcterms:modified xsi:type="dcterms:W3CDTF">2022-11-14T10:44:47Z</dcterms:modified>
</cp:coreProperties>
</file>