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072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08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45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007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63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216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301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681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033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59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137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4828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754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69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330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6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5E58AD-B51E-480F-8B1D-9E0FFDA42709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A7FA291-AA46-46A2-B9DE-B75A0C4300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339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DI2ZSRML2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730366"/>
          </a:xfrm>
        </p:spPr>
        <p:txBody>
          <a:bodyPr/>
          <a:lstStyle/>
          <a:p>
            <a:r>
              <a:rPr lang="uk-UA" dirty="0"/>
              <a:t>Звук [ж]. Букви Ж і ж. Тема. Послідовність подій. Друкування </a:t>
            </a:r>
            <a:r>
              <a:rPr lang="uk-UA" dirty="0" smtClean="0"/>
              <a:t>букв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644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45739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04852"/>
            <a:ext cx="9601196" cy="147101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www.youtube.com/watch?v=QDI2ZSRML2s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3273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[ж]. Букви Ж і ж. Тема. Послідовність подій. Друкування букв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[ж]. Букви Ж і ж. Тема. Послідовність подій. Друкування букв</dc:title>
  <dc:creator>HP</dc:creator>
  <cp:lastModifiedBy>HP</cp:lastModifiedBy>
  <cp:revision>1</cp:revision>
  <dcterms:created xsi:type="dcterms:W3CDTF">2022-11-21T09:07:37Z</dcterms:created>
  <dcterms:modified xsi:type="dcterms:W3CDTF">2022-11-21T09:13:14Z</dcterms:modified>
</cp:coreProperties>
</file>