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FE385B70-0A10-4673-9B6E-89A76FE3F6A8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7501BA7-B7F4-415D-BBD5-33EACADBA326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9132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85B70-0A10-4673-9B6E-89A76FE3F6A8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01BA7-B7F4-415D-BBD5-33EACADBA32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99011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85B70-0A10-4673-9B6E-89A76FE3F6A8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01BA7-B7F4-415D-BBD5-33EACADBA326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4343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85B70-0A10-4673-9B6E-89A76FE3F6A8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01BA7-B7F4-415D-BBD5-33EACADBA32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4311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85B70-0A10-4673-9B6E-89A76FE3F6A8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01BA7-B7F4-415D-BBD5-33EACADBA326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1081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85B70-0A10-4673-9B6E-89A76FE3F6A8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01BA7-B7F4-415D-BBD5-33EACADBA326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3625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85B70-0A10-4673-9B6E-89A76FE3F6A8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01BA7-B7F4-415D-BBD5-33EACADBA32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75137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85B70-0A10-4673-9B6E-89A76FE3F6A8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01BA7-B7F4-415D-BBD5-33EACADBA326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3479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85B70-0A10-4673-9B6E-89A76FE3F6A8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01BA7-B7F4-415D-BBD5-33EACADBA32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86234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85B70-0A10-4673-9B6E-89A76FE3F6A8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01BA7-B7F4-415D-BBD5-33EACADBA32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52863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85B70-0A10-4673-9B6E-89A76FE3F6A8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01BA7-B7F4-415D-BBD5-33EACADBA326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7942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85B70-0A10-4673-9B6E-89A76FE3F6A8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01BA7-B7F4-415D-BBD5-33EACADBA326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23933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85B70-0A10-4673-9B6E-89A76FE3F6A8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01BA7-B7F4-415D-BBD5-33EACADBA32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37022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85B70-0A10-4673-9B6E-89A76FE3F6A8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01BA7-B7F4-415D-BBD5-33EACADBA326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98590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85B70-0A10-4673-9B6E-89A76FE3F6A8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01BA7-B7F4-415D-BBD5-33EACADBA326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33790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85B70-0A10-4673-9B6E-89A76FE3F6A8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01BA7-B7F4-415D-BBD5-33EACADBA326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76019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85B70-0A10-4673-9B6E-89A76FE3F6A8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01BA7-B7F4-415D-BBD5-33EACADBA326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3827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E385B70-0A10-4673-9B6E-89A76FE3F6A8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7501BA7-B7F4-415D-BBD5-33EACADBA32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70083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l8zK0zxH_7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2671372"/>
          </a:xfrm>
        </p:spPr>
        <p:txBody>
          <a:bodyPr/>
          <a:lstStyle/>
          <a:p>
            <a:r>
              <a:rPr lang="uk-UA" dirty="0"/>
              <a:t>Звук [ж]. Букви Ж і ж. Друкування букв, складів, слів.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84094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3294900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</a:t>
            </a:r>
            <a:r>
              <a:rPr lang="uk-UA"/>
              <a:t>Виконай завдання вказані у відео.</a:t>
            </a:r>
            <a:br>
              <a:rPr lang="uk-UA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4660490"/>
            <a:ext cx="9601196" cy="1215378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www.youtube.com/watch?v=l8zK0zxH_74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605778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</TotalTime>
  <Words>28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Garamond</vt:lpstr>
      <vt:lpstr>Натуральные материалы</vt:lpstr>
      <vt:lpstr>Звук [ж]. Букви Ж і ж. Друкування букв, складів, слів. 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Звук [ж]. Букви Ж і ж. Друкування букв, складів, слів. </dc:title>
  <dc:creator>HP</dc:creator>
  <cp:lastModifiedBy>HP</cp:lastModifiedBy>
  <cp:revision>1</cp:revision>
  <dcterms:created xsi:type="dcterms:W3CDTF">2022-11-21T09:07:29Z</dcterms:created>
  <dcterms:modified xsi:type="dcterms:W3CDTF">2022-11-21T09:11:12Z</dcterms:modified>
</cp:coreProperties>
</file>