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5A316CB-95AB-4B76-AB4C-9B7102BEB2A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05A0A52-7C03-43EC-95FE-0FDE3EAB0371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2100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16CB-95AB-4B76-AB4C-9B7102BEB2A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A0A52-7C03-43EC-95FE-0FDE3EAB03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4224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16CB-95AB-4B76-AB4C-9B7102BEB2A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A0A52-7C03-43EC-95FE-0FDE3EAB0371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883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16CB-95AB-4B76-AB4C-9B7102BEB2A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A0A52-7C03-43EC-95FE-0FDE3EAB03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415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16CB-95AB-4B76-AB4C-9B7102BEB2A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A0A52-7C03-43EC-95FE-0FDE3EAB0371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063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16CB-95AB-4B76-AB4C-9B7102BEB2A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A0A52-7C03-43EC-95FE-0FDE3EAB0371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059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16CB-95AB-4B76-AB4C-9B7102BEB2A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A0A52-7C03-43EC-95FE-0FDE3EAB03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169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16CB-95AB-4B76-AB4C-9B7102BEB2A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A0A52-7C03-43EC-95FE-0FDE3EAB0371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8985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16CB-95AB-4B76-AB4C-9B7102BEB2A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A0A52-7C03-43EC-95FE-0FDE3EAB03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0784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16CB-95AB-4B76-AB4C-9B7102BEB2A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A0A52-7C03-43EC-95FE-0FDE3EAB03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2185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16CB-95AB-4B76-AB4C-9B7102BEB2A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A0A52-7C03-43EC-95FE-0FDE3EAB0371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025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16CB-95AB-4B76-AB4C-9B7102BEB2A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A0A52-7C03-43EC-95FE-0FDE3EAB0371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6998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16CB-95AB-4B76-AB4C-9B7102BEB2A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A0A52-7C03-43EC-95FE-0FDE3EAB03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8423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16CB-95AB-4B76-AB4C-9B7102BEB2A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A0A52-7C03-43EC-95FE-0FDE3EAB0371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799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16CB-95AB-4B76-AB4C-9B7102BEB2A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A0A52-7C03-43EC-95FE-0FDE3EAB0371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6502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16CB-95AB-4B76-AB4C-9B7102BEB2A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A0A52-7C03-43EC-95FE-0FDE3EAB0371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2026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16CB-95AB-4B76-AB4C-9B7102BEB2A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A0A52-7C03-43EC-95FE-0FDE3EAB0371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338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5A316CB-95AB-4B76-AB4C-9B7102BEB2A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05A0A52-7C03-43EC-95FE-0FDE3EAB03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8247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aiCIqkm0P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3107268"/>
          </a:xfrm>
        </p:spPr>
        <p:txBody>
          <a:bodyPr/>
          <a:lstStyle/>
          <a:p>
            <a:r>
              <a:rPr lang="uk-UA"/>
              <a:t>Звук [ш]. </a:t>
            </a:r>
            <a:r>
              <a:rPr lang="uk-UA" dirty="0"/>
              <a:t>Букви Ш і ш. Скоромовка. Друкування букв, складів, слів.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9322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265403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</a:t>
            </a:r>
            <a:r>
              <a:rPr lang="uk-UA"/>
              <a:t>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493342"/>
            <a:ext cx="9601196" cy="1382526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https://www.youtube.com/watch?v=kaiCIqkm0PI</a:t>
            </a:r>
            <a:endParaRPr lang="uk-UA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852270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</TotalTime>
  <Words>30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 [ш]. Букви Ш і ш. Скоромовка. Друкування букв, складів, слів.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[ш]. Букви Ш і ш. Скоромовка. Друкування букв, складів, слів. </dc:title>
  <dc:creator>HP</dc:creator>
  <cp:lastModifiedBy>HP</cp:lastModifiedBy>
  <cp:revision>2</cp:revision>
  <dcterms:created xsi:type="dcterms:W3CDTF">2022-11-21T09:13:23Z</dcterms:created>
  <dcterms:modified xsi:type="dcterms:W3CDTF">2022-11-21T09:19:48Z</dcterms:modified>
</cp:coreProperties>
</file>