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01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865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80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504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39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99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858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924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894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4009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540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644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1648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798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771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222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75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EB6D7BE-4F1D-448A-82B5-5FE457E2C7F5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35990C-D34D-4ED6-BC87-B9CFD1D54A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99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t6mVn-F-K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408792"/>
          </a:xfrm>
        </p:spPr>
        <p:txBody>
          <a:bodyPr/>
          <a:lstStyle/>
          <a:p>
            <a:r>
              <a:rPr lang="uk-UA" dirty="0"/>
              <a:t>Підготовка руки до написання рукописних букв: письмо подовженої палички з петлею вгорі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0880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33422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552334"/>
            <a:ext cx="9601196" cy="132353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www.youtube.com/watch?v=1t6mVn-F-Kc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44285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25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Підготовка руки до написання рукописних букв: письмо подовженої палички з петлею вгорі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Підготовка руки до написання рукописних букв: письмо подовженої палички з петлею вгорі </dc:title>
  <dc:creator>HP</dc:creator>
  <cp:lastModifiedBy>HP</cp:lastModifiedBy>
  <cp:revision>1</cp:revision>
  <dcterms:created xsi:type="dcterms:W3CDTF">2022-11-21T09:13:33Z</dcterms:created>
  <dcterms:modified xsi:type="dcterms:W3CDTF">2022-11-21T09:24:21Z</dcterms:modified>
</cp:coreProperties>
</file>