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26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199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65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285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746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32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167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22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9354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9337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98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784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2474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65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809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064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17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C84E81-4373-4904-A2EA-CDF85EF6B0D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0596E8-47BA-475E-98A7-AD48FBEA44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932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D4OUiYqbrE" TargetMode="External"/><Relationship Id="rId2" Type="http://schemas.openxmlformats.org/officeDocument/2006/relationships/hyperlink" Target="https://www.youtube.com/watch?v=1sRG8R0N7d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035166"/>
          </a:xfrm>
        </p:spPr>
        <p:txBody>
          <a:bodyPr/>
          <a:lstStyle/>
          <a:p>
            <a:r>
              <a:rPr lang="uk-UA" dirty="0"/>
              <a:t>Звук [ш]. Букви Ш і ш. Вірш. Рима. Друкування букв, складів, слів, речень.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6214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8421" y="638003"/>
            <a:ext cx="9601196" cy="347188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345858"/>
            <a:ext cx="9601196" cy="153001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www.youtube.com/watch?v=1sRG8R0N7dI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www.youtube.com/watch?v=uD4OUiYqbrE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274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</TotalTime>
  <Words>37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[ш]. Букви Ш і ш. Вірш. Рима. Друкування букв, складів, слів, речень.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[ш]. Букви Ш і ш. Вірш. Рима. Друкування букв, складів, слів, речень. </dc:title>
  <dc:creator>HP</dc:creator>
  <cp:lastModifiedBy>HP</cp:lastModifiedBy>
  <cp:revision>1</cp:revision>
  <dcterms:created xsi:type="dcterms:W3CDTF">2022-11-21T09:13:28Z</dcterms:created>
  <dcterms:modified xsi:type="dcterms:W3CDTF">2022-11-21T09:21:45Z</dcterms:modified>
</cp:coreProperties>
</file>