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172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6853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143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29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4904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063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576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046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6398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227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1397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592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7769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069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189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972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961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22765C6-0E0F-464C-955C-A2A9D712C104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952BCF-338B-451D-A279-51FB46DC865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5491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HgpQQLwqu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107268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1189703"/>
            <a:ext cx="6815669" cy="3788696"/>
          </a:xfrm>
        </p:spPr>
        <p:txBody>
          <a:bodyPr>
            <a:noAutofit/>
          </a:bodyPr>
          <a:lstStyle/>
          <a:p>
            <a:r>
              <a:rPr lang="uk-UA" sz="4400" dirty="0"/>
              <a:t>Звук [х]. Букви Х і х. Друкування букв, складів, слів. Підготовка руки до написання рукописних букв: письмо лівого півовала</a:t>
            </a:r>
            <a:r>
              <a:rPr lang="uk-UA" sz="4400"/>
              <a:t>. 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2696444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31456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493342"/>
            <a:ext cx="9601196" cy="138252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www.youtube.com/watch?v=fHgpQQLwquI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550674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60</TotalTime>
  <Words>39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Презентация PowerPoint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2022-11-21T09:13:35Z</dcterms:created>
  <dcterms:modified xsi:type="dcterms:W3CDTF">2022-11-21T10:13:58Z</dcterms:modified>
</cp:coreProperties>
</file>