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415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877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835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117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43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009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2522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708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640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320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615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613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5758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410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201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713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51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194D527-69C6-4AAC-962F-601DB741D9A3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A10915B-2E30-4ED8-A6CD-5BFC94D944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656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MvebSx5R7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202314"/>
          </a:xfrm>
        </p:spPr>
        <p:txBody>
          <a:bodyPr/>
          <a:lstStyle/>
          <a:p>
            <a:r>
              <a:rPr lang="uk-UA" dirty="0"/>
              <a:t>Звук [й]. Букви Й і й.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186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1358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739147"/>
            <a:ext cx="10515600" cy="143781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www.youtube.com/watch?v=WMvebSx5R7U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720638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57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[й]. Букви Й і й. Друкування букв, складів, слів.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[й]. Букви Й і й. Друкування букв, складів, слів. </dc:title>
  <dc:creator>HP</dc:creator>
  <cp:lastModifiedBy>HP</cp:lastModifiedBy>
  <cp:revision>1</cp:revision>
  <dcterms:created xsi:type="dcterms:W3CDTF">2022-11-28T10:31:04Z</dcterms:created>
  <dcterms:modified xsi:type="dcterms:W3CDTF">2022-11-28T11:28:47Z</dcterms:modified>
</cp:coreProperties>
</file>