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748C7-6C53-45A1-8144-7AD48E40A8B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F591B-1BAC-4894-92DA-80C488193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1286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591B-1BAC-4894-92DA-80C488193472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0994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344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3175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939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3040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26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906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4882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597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2054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4664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512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24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1329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731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789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479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92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217FBCC-AF5F-449E-A6AB-71478D3F67CE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E1DBF31-CDBE-4489-8E45-A877C3CCE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2485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6w9CSoP-6I" TargetMode="External"/><Relationship Id="rId2" Type="http://schemas.openxmlformats.org/officeDocument/2006/relationships/hyperlink" Target="https://www.youtube.com/watch?v=yrSkxnonNb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595604"/>
          </a:xfrm>
        </p:spPr>
        <p:txBody>
          <a:bodyPr/>
          <a:lstStyle/>
          <a:p>
            <a:r>
              <a:rPr lang="uk-UA" dirty="0"/>
              <a:t>Звук [х]. Букви Х і х. Текст. Послідовність подій. Головна думка. Друкування букв, складів, слів, речень.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100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8506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630994"/>
            <a:ext cx="9601196" cy="124487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www.youtube.com/watch?v=yrSkxnonNbw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www.youtube.com/watch?v=I6w9CSoP-6I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81487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53</TotalTime>
  <Words>42</Words>
  <Application>Microsoft Office PowerPoint</Application>
  <PresentationFormat>Широкоэкранный</PresentationFormat>
  <Paragraphs>5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Garamond</vt:lpstr>
      <vt:lpstr>Натуральные материалы</vt:lpstr>
      <vt:lpstr>Звук [х]. Букви Х і х. Текст. Послідовність подій. Головна думка. Друкування букв, складів, слів, речень.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[х]. Букви Х і х. Текст. Послідовність подій. Головна думка. Друкування букв, складів, слів, речень. </dc:title>
  <dc:creator>HP</dc:creator>
  <cp:lastModifiedBy>HP</cp:lastModifiedBy>
  <cp:revision>1</cp:revision>
  <dcterms:created xsi:type="dcterms:W3CDTF">2022-11-28T10:31:00Z</dcterms:created>
  <dcterms:modified xsi:type="dcterms:W3CDTF">2022-11-28T11:24:09Z</dcterms:modified>
</cp:coreProperties>
</file>